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diagrams/colors1.xml" ContentType="application/vnd.openxmlformats-officedocument.drawingml.diagramColors+xml"/>
  <Override PartName="/ppt/diagrams/drawing2.xml" ContentType="application/vnd.ms-office.drawingml.diagramDrawing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diagrams/quickStyle2.xml" ContentType="application/vnd.openxmlformats-officedocument.drawingml.diagramStyl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diagrams/quickStyle1.xml" ContentType="application/vnd.openxmlformats-officedocument.drawingml.diagramStyle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diagrams/layout2.xml" ContentType="application/vnd.openxmlformats-officedocument.drawingml.diagramLayout+xml"/>
  <Override PartName="/ppt/diagrams/layout3.xml" ContentType="application/vnd.openxmlformats-officedocument.drawingml.diagramLayout+xml"/>
  <Override PartName="/ppt/diagrams/layout1.xml" ContentType="application/vnd.openxmlformats-officedocument.drawingml.diagramLayout+xml"/>
  <Override PartName="/ppt/diagrams/data2.xml" ContentType="application/vnd.openxmlformats-officedocument.drawingml.diagramData+xml"/>
  <Override PartName="/ppt/diagrams/data3.xml" ContentType="application/vnd.openxmlformats-officedocument.drawingml.diagramData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diagrams/data1.xml" ContentType="application/vnd.openxmlformats-officedocument.drawingml.diagramData+xml"/>
  <Override PartName="/ppt/diagrams/colors3.xml" ContentType="application/vnd.openxmlformats-officedocument.drawingml.diagramColors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Override PartName="/ppt/diagrams/colors2.xml" ContentType="application/vnd.openxmlformats-officedocument.drawingml.diagramColors+xml"/>
  <Override PartName="/ppt/diagrams/drawing3.xml" ContentType="application/vnd.ms-office.drawingml.diagramDrawing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diagrams/quickStyle3.xml" ContentType="application/vnd.openxmlformats-officedocument.drawingml.diagramStyle+xml"/>
  <Override PartName="/ppt/diagrams/drawing1.xml" ContentType="application/vnd.ms-office.drawingml.diagramDrawing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3"/>
  </p:notesMasterIdLst>
  <p:sldIdLst>
    <p:sldId id="256" r:id="rId2"/>
    <p:sldId id="260" r:id="rId3"/>
    <p:sldId id="265" r:id="rId4"/>
    <p:sldId id="279" r:id="rId5"/>
    <p:sldId id="281" r:id="rId6"/>
    <p:sldId id="284" r:id="rId7"/>
    <p:sldId id="292" r:id="rId8"/>
    <p:sldId id="293" r:id="rId9"/>
    <p:sldId id="291" r:id="rId10"/>
    <p:sldId id="294" r:id="rId11"/>
    <p:sldId id="295" r:id="rId12"/>
  </p:sldIdLst>
  <p:sldSz cx="9144000" cy="6858000" type="screen4x3"/>
  <p:notesSz cx="6797675" cy="9926638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>
        <p:scale>
          <a:sx n="94" d="100"/>
          <a:sy n="94" d="100"/>
        </p:scale>
        <p:origin x="-696" y="-7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0_2">
  <dgm:title val=""/>
  <dgm:desc val=""/>
  <dgm:catLst>
    <dgm:cat type="mainScheme" pri="10200"/>
  </dgm:catLst>
  <dgm:styleLbl name="node0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node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lignNode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lnNode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dk2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node3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node4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fgImgPlace1">
    <dgm:fillClrLst meth="repeat">
      <a:schemeClr val="dk2">
        <a:tint val="4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dk2">
        <a:tint val="4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dk2">
        <a:tint val="4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dk2"/>
    </dgm:txFillClrLst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dk2"/>
    </dgm:txFillClrLst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dk2"/>
    </dgm:txFillClrLst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2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3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4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conFg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align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trAlignAcc1">
    <dgm:fillClrLst meth="repeat">
      <a:schemeClr val="dk2">
        <a:alpha val="4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bg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solidFgAcc1">
    <dgm:fillClrLst meth="repeat">
      <a:schemeClr val="lt1"/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solidAlignAcc1">
    <dgm:fillClrLst meth="repeat">
      <a:schemeClr val="lt1"/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solidBgAcc1">
    <dgm:fillClrLst meth="repeat">
      <a:schemeClr val="lt1"/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dk2">
        <a:alpha val="90000"/>
      </a:schemeClr>
    </dgm:linClrLst>
    <dgm:effectClrLst/>
    <dgm:txLinClrLst/>
    <dgm:txFillClrLst meth="repeat">
      <a:schemeClr val="dk2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dk2">
        <a:alpha val="90000"/>
      </a:schemeClr>
    </dgm:linClrLst>
    <dgm:effectClrLst/>
    <dgm:txLinClrLst/>
    <dgm:txFillClrLst meth="repeat">
      <a:schemeClr val="dk2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dk2">
        <a:alpha val="90000"/>
      </a:schemeClr>
    </dgm:linClrLst>
    <dgm:effectClrLst/>
    <dgm:txLinClrLst/>
    <dgm:txFillClrLst meth="repeat">
      <a:schemeClr val="dk2"/>
    </dgm:txFillClrLst>
    <dgm:txEffectClrLst/>
  </dgm:styleLbl>
  <dgm:styleLbl name="fgAcc0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2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3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4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1"/>
    </dgm:linClrLst>
    <dgm:effectClrLst/>
    <dgm:txLinClrLst/>
    <dgm:txFillClrLst meth="repeat">
      <a:schemeClr val="dk2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2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0_2">
  <dgm:title val=""/>
  <dgm:desc val=""/>
  <dgm:catLst>
    <dgm:cat type="mainScheme" pri="10200"/>
  </dgm:catLst>
  <dgm:styleLbl name="node0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node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lignNode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lnNode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dk2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node3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node4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fgImgPlace1">
    <dgm:fillClrLst meth="repeat">
      <a:schemeClr val="dk2">
        <a:tint val="4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dk2">
        <a:tint val="4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dk2">
        <a:tint val="4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dk2"/>
    </dgm:txFillClrLst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dk2"/>
    </dgm:txFillClrLst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dk2"/>
    </dgm:txFillClrLst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2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3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4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conFg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align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trAlignAcc1">
    <dgm:fillClrLst meth="repeat">
      <a:schemeClr val="dk2">
        <a:alpha val="4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bg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solidFgAcc1">
    <dgm:fillClrLst meth="repeat">
      <a:schemeClr val="lt1"/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solidAlignAcc1">
    <dgm:fillClrLst meth="repeat">
      <a:schemeClr val="lt1"/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solidBgAcc1">
    <dgm:fillClrLst meth="repeat">
      <a:schemeClr val="lt1"/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dk2">
        <a:alpha val="90000"/>
      </a:schemeClr>
    </dgm:linClrLst>
    <dgm:effectClrLst/>
    <dgm:txLinClrLst/>
    <dgm:txFillClrLst meth="repeat">
      <a:schemeClr val="dk2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dk2">
        <a:alpha val="90000"/>
      </a:schemeClr>
    </dgm:linClrLst>
    <dgm:effectClrLst/>
    <dgm:txLinClrLst/>
    <dgm:txFillClrLst meth="repeat">
      <a:schemeClr val="dk2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dk2">
        <a:alpha val="90000"/>
      </a:schemeClr>
    </dgm:linClrLst>
    <dgm:effectClrLst/>
    <dgm:txLinClrLst/>
    <dgm:txFillClrLst meth="repeat">
      <a:schemeClr val="dk2"/>
    </dgm:txFillClrLst>
    <dgm:txEffectClrLst/>
  </dgm:styleLbl>
  <dgm:styleLbl name="fgAcc0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2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3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4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1"/>
    </dgm:linClrLst>
    <dgm:effectClrLst/>
    <dgm:txLinClrLst/>
    <dgm:txFillClrLst meth="repeat">
      <a:schemeClr val="dk2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2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0_2">
  <dgm:title val=""/>
  <dgm:desc val=""/>
  <dgm:catLst>
    <dgm:cat type="mainScheme" pri="10200"/>
  </dgm:catLst>
  <dgm:styleLbl name="node0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node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lignNode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lnNode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dk2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node3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node4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fgImgPlace1">
    <dgm:fillClrLst meth="repeat">
      <a:schemeClr val="dk2">
        <a:tint val="4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dk2">
        <a:tint val="4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dk2">
        <a:tint val="4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dk2"/>
    </dgm:txFillClrLst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dk2"/>
    </dgm:txFillClrLst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dk2"/>
    </dgm:txFillClrLst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2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3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4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conFg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align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trAlignAcc1">
    <dgm:fillClrLst meth="repeat">
      <a:schemeClr val="dk2">
        <a:alpha val="4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bg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solidFgAcc1">
    <dgm:fillClrLst meth="repeat">
      <a:schemeClr val="lt1"/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solidAlignAcc1">
    <dgm:fillClrLst meth="repeat">
      <a:schemeClr val="lt1"/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solidBgAcc1">
    <dgm:fillClrLst meth="repeat">
      <a:schemeClr val="lt1"/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dk2">
        <a:alpha val="90000"/>
      </a:schemeClr>
    </dgm:linClrLst>
    <dgm:effectClrLst/>
    <dgm:txLinClrLst/>
    <dgm:txFillClrLst meth="repeat">
      <a:schemeClr val="dk2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dk2">
        <a:alpha val="90000"/>
      </a:schemeClr>
    </dgm:linClrLst>
    <dgm:effectClrLst/>
    <dgm:txLinClrLst/>
    <dgm:txFillClrLst meth="repeat">
      <a:schemeClr val="dk2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dk2">
        <a:alpha val="90000"/>
      </a:schemeClr>
    </dgm:linClrLst>
    <dgm:effectClrLst/>
    <dgm:txLinClrLst/>
    <dgm:txFillClrLst meth="repeat">
      <a:schemeClr val="dk2"/>
    </dgm:txFillClrLst>
    <dgm:txEffectClrLst/>
  </dgm:styleLbl>
  <dgm:styleLbl name="fgAcc0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2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3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4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1"/>
    </dgm:linClrLst>
    <dgm:effectClrLst/>
    <dgm:txLinClrLst/>
    <dgm:txFillClrLst meth="repeat">
      <a:schemeClr val="dk2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2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05B4E8A4-A209-4D42-9941-8D228802FFFC}" type="doc">
      <dgm:prSet loTypeId="urn:microsoft.com/office/officeart/2005/8/layout/hList6" loCatId="list" qsTypeId="urn:microsoft.com/office/officeart/2005/8/quickstyle/3d4" qsCatId="3D" csTypeId="urn:microsoft.com/office/officeart/2005/8/colors/accent0_2" csCatId="mainScheme" phldr="1"/>
      <dgm:spPr/>
      <dgm:t>
        <a:bodyPr/>
        <a:lstStyle/>
        <a:p>
          <a:endParaRPr lang="ru-RU"/>
        </a:p>
      </dgm:t>
    </dgm:pt>
    <dgm:pt modelId="{0F4983E1-DA61-42D6-A11B-A7818F5AB973}">
      <dgm:prSet custT="1"/>
      <dgm:spPr/>
      <dgm:t>
        <a:bodyPr/>
        <a:lstStyle/>
        <a:p>
          <a:pPr rtl="0"/>
          <a:r>
            <a:rPr lang="ru-RU" sz="2000" b="1" i="0" dirty="0"/>
            <a:t>к качеству обучения</a:t>
          </a:r>
          <a:endParaRPr lang="ru-RU" sz="2000" dirty="0"/>
        </a:p>
      </dgm:t>
    </dgm:pt>
    <dgm:pt modelId="{1BDFB0C3-F922-4232-99CF-81BB48649ED5}" type="parTrans" cxnId="{D1B19D41-C658-4320-A241-6F07262C277D}">
      <dgm:prSet/>
      <dgm:spPr/>
      <dgm:t>
        <a:bodyPr/>
        <a:lstStyle/>
        <a:p>
          <a:endParaRPr lang="ru-RU"/>
        </a:p>
      </dgm:t>
    </dgm:pt>
    <dgm:pt modelId="{DE976E82-DE13-4B8F-AA43-9577DFE08FF3}" type="sibTrans" cxnId="{D1B19D41-C658-4320-A241-6F07262C277D}">
      <dgm:prSet/>
      <dgm:spPr/>
      <dgm:t>
        <a:bodyPr/>
        <a:lstStyle/>
        <a:p>
          <a:endParaRPr lang="ru-RU"/>
        </a:p>
      </dgm:t>
    </dgm:pt>
    <dgm:pt modelId="{EC4757C0-B389-4612-924B-F86F6B2B0653}">
      <dgm:prSet custT="1"/>
      <dgm:spPr/>
      <dgm:t>
        <a:bodyPr/>
        <a:lstStyle/>
        <a:p>
          <a:pPr rtl="0"/>
          <a:r>
            <a:rPr lang="ru-RU" sz="2000" b="1" i="0" dirty="0"/>
            <a:t>к результатам обучения</a:t>
          </a:r>
          <a:endParaRPr lang="ru-RU" sz="2000" dirty="0"/>
        </a:p>
      </dgm:t>
    </dgm:pt>
    <dgm:pt modelId="{65E5D32C-0208-4619-8DF2-557881B39A14}" type="parTrans" cxnId="{4798E776-F8F2-4E4C-BBC9-52CF8DC7B5FF}">
      <dgm:prSet/>
      <dgm:spPr/>
      <dgm:t>
        <a:bodyPr/>
        <a:lstStyle/>
        <a:p>
          <a:endParaRPr lang="ru-RU"/>
        </a:p>
      </dgm:t>
    </dgm:pt>
    <dgm:pt modelId="{6DA4D737-B093-4895-AE57-DCB6B1F3334C}" type="sibTrans" cxnId="{4798E776-F8F2-4E4C-BBC9-52CF8DC7B5FF}">
      <dgm:prSet/>
      <dgm:spPr/>
      <dgm:t>
        <a:bodyPr/>
        <a:lstStyle/>
        <a:p>
          <a:endParaRPr lang="ru-RU"/>
        </a:p>
      </dgm:t>
    </dgm:pt>
    <dgm:pt modelId="{77D3473A-AF76-4139-8483-2849BD9C9746}">
      <dgm:prSet custT="1"/>
      <dgm:spPr/>
      <dgm:t>
        <a:bodyPr/>
        <a:lstStyle/>
        <a:p>
          <a:pPr rtl="0"/>
          <a:r>
            <a:rPr lang="ru-RU" sz="2000" b="1" i="0" dirty="0"/>
            <a:t>к содержанию учебных предметов</a:t>
          </a:r>
          <a:endParaRPr lang="ru-RU" sz="2000" dirty="0"/>
        </a:p>
      </dgm:t>
    </dgm:pt>
    <dgm:pt modelId="{54DEA5ED-FBD5-4540-BA75-0405F5285B0D}" type="parTrans" cxnId="{C0B0FE35-36C3-4B1B-B949-E9D6B2248922}">
      <dgm:prSet/>
      <dgm:spPr/>
      <dgm:t>
        <a:bodyPr/>
        <a:lstStyle/>
        <a:p>
          <a:endParaRPr lang="ru-RU"/>
        </a:p>
      </dgm:t>
    </dgm:pt>
    <dgm:pt modelId="{1AED1F92-924A-48FC-87C4-D8085EF1E38D}" type="sibTrans" cxnId="{C0B0FE35-36C3-4B1B-B949-E9D6B2248922}">
      <dgm:prSet/>
      <dgm:spPr/>
      <dgm:t>
        <a:bodyPr/>
        <a:lstStyle/>
        <a:p>
          <a:endParaRPr lang="ru-RU"/>
        </a:p>
      </dgm:t>
    </dgm:pt>
    <dgm:pt modelId="{EC2DD89B-06BA-4D9B-9779-AA660B0B87F9}">
      <dgm:prSet custT="1"/>
      <dgm:spPr/>
      <dgm:t>
        <a:bodyPr/>
        <a:lstStyle/>
        <a:p>
          <a:pPr rtl="0"/>
          <a:r>
            <a:rPr lang="ru-RU" sz="2000" b="1" i="0" dirty="0"/>
            <a:t>к методам обучения</a:t>
          </a:r>
          <a:endParaRPr lang="ru-RU" sz="2000" dirty="0"/>
        </a:p>
      </dgm:t>
    </dgm:pt>
    <dgm:pt modelId="{A622B6FB-73D9-417D-872D-55311A93CC1E}" type="parTrans" cxnId="{57F561E9-0282-43F9-ABC7-4B977A35D945}">
      <dgm:prSet/>
      <dgm:spPr/>
      <dgm:t>
        <a:bodyPr/>
        <a:lstStyle/>
        <a:p>
          <a:endParaRPr lang="ru-RU"/>
        </a:p>
      </dgm:t>
    </dgm:pt>
    <dgm:pt modelId="{D32DA296-24EC-4D65-81CE-C80F83A260DD}" type="sibTrans" cxnId="{57F561E9-0282-43F9-ABC7-4B977A35D945}">
      <dgm:prSet/>
      <dgm:spPr/>
      <dgm:t>
        <a:bodyPr/>
        <a:lstStyle/>
        <a:p>
          <a:endParaRPr lang="ru-RU"/>
        </a:p>
      </dgm:t>
    </dgm:pt>
    <dgm:pt modelId="{4C14FDD3-9127-40EC-BF8C-C001E61E89E7}">
      <dgm:prSet custT="1"/>
      <dgm:spPr/>
      <dgm:t>
        <a:bodyPr/>
        <a:lstStyle/>
        <a:p>
          <a:pPr rtl="0"/>
          <a:r>
            <a:rPr lang="ru-RU" sz="2000" b="1" i="0" dirty="0"/>
            <a:t>к формам обучения</a:t>
          </a:r>
          <a:endParaRPr lang="ru-RU" sz="2000" dirty="0"/>
        </a:p>
      </dgm:t>
    </dgm:pt>
    <dgm:pt modelId="{B15A87A8-A34F-4552-9EF1-E33D4C23D9BA}" type="parTrans" cxnId="{4320E125-9C21-4DF0-8B8B-B66E371CA46F}">
      <dgm:prSet/>
      <dgm:spPr/>
      <dgm:t>
        <a:bodyPr/>
        <a:lstStyle/>
        <a:p>
          <a:endParaRPr lang="ru-RU"/>
        </a:p>
      </dgm:t>
    </dgm:pt>
    <dgm:pt modelId="{BDC46EC1-45C3-4EE3-913C-27600285CE38}" type="sibTrans" cxnId="{4320E125-9C21-4DF0-8B8B-B66E371CA46F}">
      <dgm:prSet/>
      <dgm:spPr/>
      <dgm:t>
        <a:bodyPr/>
        <a:lstStyle/>
        <a:p>
          <a:endParaRPr lang="ru-RU"/>
        </a:p>
      </dgm:t>
    </dgm:pt>
    <dgm:pt modelId="{FCC60902-8FB0-4BEB-B729-16C5C7A4F1F5}" type="pres">
      <dgm:prSet presAssocID="{05B4E8A4-A209-4D42-9941-8D228802FFFC}" presName="Name0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A98DF2C6-055C-418E-BC17-A50226574B5C}" type="pres">
      <dgm:prSet presAssocID="{0F4983E1-DA61-42D6-A11B-A7818F5AB973}" presName="node" presStyleLbl="node1" presStyleIdx="0" presStyleCnt="5" custLinFactNeighborY="557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458C655F-FED9-407B-86A6-6BA192B63B5C}" type="pres">
      <dgm:prSet presAssocID="{DE976E82-DE13-4B8F-AA43-9577DFE08FF3}" presName="sibTrans" presStyleCnt="0"/>
      <dgm:spPr/>
    </dgm:pt>
    <dgm:pt modelId="{831DA491-8486-4037-BA90-86C8EEDFC126}" type="pres">
      <dgm:prSet presAssocID="{EC4757C0-B389-4612-924B-F86F6B2B0653}" presName="node" presStyleLbl="node1" presStyleIdx="1" presStyleCnt="5" custScaleX="12266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E1358F23-1AFA-4C81-BF23-ED4D110F4186}" type="pres">
      <dgm:prSet presAssocID="{6DA4D737-B093-4895-AE57-DCB6B1F3334C}" presName="sibTrans" presStyleCnt="0"/>
      <dgm:spPr/>
    </dgm:pt>
    <dgm:pt modelId="{49BBF30F-F0E0-44A7-B933-394E722F6118}" type="pres">
      <dgm:prSet presAssocID="{77D3473A-AF76-4139-8483-2849BD9C9746}" presName="node" presStyleLbl="node1" presStyleIdx="2" presStyleCnt="5" custScaleX="11893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7BFD228F-595D-487D-A774-4BA687FEFDA7}" type="pres">
      <dgm:prSet presAssocID="{1AED1F92-924A-48FC-87C4-D8085EF1E38D}" presName="sibTrans" presStyleCnt="0"/>
      <dgm:spPr/>
    </dgm:pt>
    <dgm:pt modelId="{BA015A81-8461-4CEB-B828-D34C307CF21A}" type="pres">
      <dgm:prSet presAssocID="{EC2DD89B-06BA-4D9B-9779-AA660B0B87F9}" presName="node" presStyleLbl="node1" presStyleIdx="3" presStyleCnt="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E8936EFA-5170-4B4C-AFF8-D3B2D6762F9A}" type="pres">
      <dgm:prSet presAssocID="{D32DA296-24EC-4D65-81CE-C80F83A260DD}" presName="sibTrans" presStyleCnt="0"/>
      <dgm:spPr/>
    </dgm:pt>
    <dgm:pt modelId="{681C03BE-1518-4209-A238-B9DC4BC30BD6}" type="pres">
      <dgm:prSet presAssocID="{4C14FDD3-9127-40EC-BF8C-C001E61E89E7}" presName="node" presStyleLbl="node1" presStyleIdx="4" presStyleCnt="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5E14C111-C51F-4220-AC48-69FDD352ECFF}" type="presOf" srcId="{05B4E8A4-A209-4D42-9941-8D228802FFFC}" destId="{FCC60902-8FB0-4BEB-B729-16C5C7A4F1F5}" srcOrd="0" destOrd="0" presId="urn:microsoft.com/office/officeart/2005/8/layout/hList6"/>
    <dgm:cxn modelId="{4798E776-F8F2-4E4C-BBC9-52CF8DC7B5FF}" srcId="{05B4E8A4-A209-4D42-9941-8D228802FFFC}" destId="{EC4757C0-B389-4612-924B-F86F6B2B0653}" srcOrd="1" destOrd="0" parTransId="{65E5D32C-0208-4619-8DF2-557881B39A14}" sibTransId="{6DA4D737-B093-4895-AE57-DCB6B1F3334C}"/>
    <dgm:cxn modelId="{6FDF8955-478A-4B41-843F-793EA88F8DD8}" type="presOf" srcId="{4C14FDD3-9127-40EC-BF8C-C001E61E89E7}" destId="{681C03BE-1518-4209-A238-B9DC4BC30BD6}" srcOrd="0" destOrd="0" presId="urn:microsoft.com/office/officeart/2005/8/layout/hList6"/>
    <dgm:cxn modelId="{4320E125-9C21-4DF0-8B8B-B66E371CA46F}" srcId="{05B4E8A4-A209-4D42-9941-8D228802FFFC}" destId="{4C14FDD3-9127-40EC-BF8C-C001E61E89E7}" srcOrd="4" destOrd="0" parTransId="{B15A87A8-A34F-4552-9EF1-E33D4C23D9BA}" sibTransId="{BDC46EC1-45C3-4EE3-913C-27600285CE38}"/>
    <dgm:cxn modelId="{70F9799C-71B8-4CFA-8175-D854D7BF6BC3}" type="presOf" srcId="{0F4983E1-DA61-42D6-A11B-A7818F5AB973}" destId="{A98DF2C6-055C-418E-BC17-A50226574B5C}" srcOrd="0" destOrd="0" presId="urn:microsoft.com/office/officeart/2005/8/layout/hList6"/>
    <dgm:cxn modelId="{DC842DF7-775F-4235-BBE8-4C7608109910}" type="presOf" srcId="{EC4757C0-B389-4612-924B-F86F6B2B0653}" destId="{831DA491-8486-4037-BA90-86C8EEDFC126}" srcOrd="0" destOrd="0" presId="urn:microsoft.com/office/officeart/2005/8/layout/hList6"/>
    <dgm:cxn modelId="{A58012C4-4E2E-4D31-A1EF-F41E6235C867}" type="presOf" srcId="{EC2DD89B-06BA-4D9B-9779-AA660B0B87F9}" destId="{BA015A81-8461-4CEB-B828-D34C307CF21A}" srcOrd="0" destOrd="0" presId="urn:microsoft.com/office/officeart/2005/8/layout/hList6"/>
    <dgm:cxn modelId="{C0B0FE35-36C3-4B1B-B949-E9D6B2248922}" srcId="{05B4E8A4-A209-4D42-9941-8D228802FFFC}" destId="{77D3473A-AF76-4139-8483-2849BD9C9746}" srcOrd="2" destOrd="0" parTransId="{54DEA5ED-FBD5-4540-BA75-0405F5285B0D}" sibTransId="{1AED1F92-924A-48FC-87C4-D8085EF1E38D}"/>
    <dgm:cxn modelId="{33DF75EF-29CB-422F-9E7C-2AAACD2AE3D7}" type="presOf" srcId="{77D3473A-AF76-4139-8483-2849BD9C9746}" destId="{49BBF30F-F0E0-44A7-B933-394E722F6118}" srcOrd="0" destOrd="0" presId="urn:microsoft.com/office/officeart/2005/8/layout/hList6"/>
    <dgm:cxn modelId="{57F561E9-0282-43F9-ABC7-4B977A35D945}" srcId="{05B4E8A4-A209-4D42-9941-8D228802FFFC}" destId="{EC2DD89B-06BA-4D9B-9779-AA660B0B87F9}" srcOrd="3" destOrd="0" parTransId="{A622B6FB-73D9-417D-872D-55311A93CC1E}" sibTransId="{D32DA296-24EC-4D65-81CE-C80F83A260DD}"/>
    <dgm:cxn modelId="{D1B19D41-C658-4320-A241-6F07262C277D}" srcId="{05B4E8A4-A209-4D42-9941-8D228802FFFC}" destId="{0F4983E1-DA61-42D6-A11B-A7818F5AB973}" srcOrd="0" destOrd="0" parTransId="{1BDFB0C3-F922-4232-99CF-81BB48649ED5}" sibTransId="{DE976E82-DE13-4B8F-AA43-9577DFE08FF3}"/>
    <dgm:cxn modelId="{6E3452B2-D6FA-4FBF-BC85-2F06FB38B927}" type="presParOf" srcId="{FCC60902-8FB0-4BEB-B729-16C5C7A4F1F5}" destId="{A98DF2C6-055C-418E-BC17-A50226574B5C}" srcOrd="0" destOrd="0" presId="urn:microsoft.com/office/officeart/2005/8/layout/hList6"/>
    <dgm:cxn modelId="{D468D966-EFA1-41E7-8E73-65B64C4ABA3A}" type="presParOf" srcId="{FCC60902-8FB0-4BEB-B729-16C5C7A4F1F5}" destId="{458C655F-FED9-407B-86A6-6BA192B63B5C}" srcOrd="1" destOrd="0" presId="urn:microsoft.com/office/officeart/2005/8/layout/hList6"/>
    <dgm:cxn modelId="{1BD521A4-6302-43F6-B94B-1F13AACC204D}" type="presParOf" srcId="{FCC60902-8FB0-4BEB-B729-16C5C7A4F1F5}" destId="{831DA491-8486-4037-BA90-86C8EEDFC126}" srcOrd="2" destOrd="0" presId="urn:microsoft.com/office/officeart/2005/8/layout/hList6"/>
    <dgm:cxn modelId="{71BE061E-A1DB-476D-8E4F-3DD5810B8589}" type="presParOf" srcId="{FCC60902-8FB0-4BEB-B729-16C5C7A4F1F5}" destId="{E1358F23-1AFA-4C81-BF23-ED4D110F4186}" srcOrd="3" destOrd="0" presId="urn:microsoft.com/office/officeart/2005/8/layout/hList6"/>
    <dgm:cxn modelId="{97EC3162-B0BE-4144-97FF-9FC6B0B66EE1}" type="presParOf" srcId="{FCC60902-8FB0-4BEB-B729-16C5C7A4F1F5}" destId="{49BBF30F-F0E0-44A7-B933-394E722F6118}" srcOrd="4" destOrd="0" presId="urn:microsoft.com/office/officeart/2005/8/layout/hList6"/>
    <dgm:cxn modelId="{AACC9C47-A9EA-4307-9F57-1A6D5197B2E7}" type="presParOf" srcId="{FCC60902-8FB0-4BEB-B729-16C5C7A4F1F5}" destId="{7BFD228F-595D-487D-A774-4BA687FEFDA7}" srcOrd="5" destOrd="0" presId="urn:microsoft.com/office/officeart/2005/8/layout/hList6"/>
    <dgm:cxn modelId="{91135D54-91E0-4EE0-A6EA-E6422CB09F12}" type="presParOf" srcId="{FCC60902-8FB0-4BEB-B729-16C5C7A4F1F5}" destId="{BA015A81-8461-4CEB-B828-D34C307CF21A}" srcOrd="6" destOrd="0" presId="urn:microsoft.com/office/officeart/2005/8/layout/hList6"/>
    <dgm:cxn modelId="{2ADFFB25-2765-4B8F-8E74-06DF7F8B2A11}" type="presParOf" srcId="{FCC60902-8FB0-4BEB-B729-16C5C7A4F1F5}" destId="{E8936EFA-5170-4B4C-AFF8-D3B2D6762F9A}" srcOrd="7" destOrd="0" presId="urn:microsoft.com/office/officeart/2005/8/layout/hList6"/>
    <dgm:cxn modelId="{1E19CD91-58D6-4867-B065-9A025A77EBB4}" type="presParOf" srcId="{FCC60902-8FB0-4BEB-B729-16C5C7A4F1F5}" destId="{681C03BE-1518-4209-A238-B9DC4BC30BD6}" srcOrd="8" destOrd="0" presId="urn:microsoft.com/office/officeart/2005/8/layout/hList6"/>
  </dgm:cxnLst>
  <dgm:bg/>
  <dgm:whole/>
  <dgm:extLst>
    <a:ext uri="http://schemas.microsoft.com/office/drawing/2008/diagram">
      <dsp:dataModelExt xmlns:dsp="http://schemas.microsoft.com/office/drawing/2008/diagram" xmlns="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7D8A76AF-097F-47FD-9AF0-5E9FE5F7A064}" type="doc">
      <dgm:prSet loTypeId="urn:microsoft.com/office/officeart/2005/8/layout/vList2" loCatId="list" qsTypeId="urn:microsoft.com/office/officeart/2005/8/quickstyle/simple3" qsCatId="simple" csTypeId="urn:microsoft.com/office/officeart/2005/8/colors/accent0_2" csCatId="mainScheme" phldr="1"/>
      <dgm:spPr/>
      <dgm:t>
        <a:bodyPr/>
        <a:lstStyle/>
        <a:p>
          <a:endParaRPr lang="ru-RU"/>
        </a:p>
      </dgm:t>
    </dgm:pt>
    <dgm:pt modelId="{DCE2AC8D-85CF-4BF5-96F4-040728D2957E}">
      <dgm:prSet custT="1"/>
      <dgm:spPr/>
      <dgm:t>
        <a:bodyPr/>
        <a:lstStyle/>
        <a:p>
          <a:pPr rtl="0"/>
          <a:r>
            <a:rPr lang="ru-RU" sz="2000" b="1" i="0" dirty="0">
              <a:solidFill>
                <a:srgbClr val="C00000"/>
              </a:solidFill>
            </a:rPr>
            <a:t>Базовых академических знаний и умений </a:t>
          </a:r>
          <a:r>
            <a:rPr lang="ru-RU" sz="2000" b="0" i="0" dirty="0">
              <a:solidFill>
                <a:srgbClr val="C00000"/>
              </a:solidFill>
            </a:rPr>
            <a:t>по всем предметам</a:t>
          </a:r>
          <a:endParaRPr lang="ru-RU" sz="2000" dirty="0">
            <a:solidFill>
              <a:srgbClr val="C00000"/>
            </a:solidFill>
          </a:endParaRPr>
        </a:p>
      </dgm:t>
    </dgm:pt>
    <dgm:pt modelId="{7FBAF65D-A798-4DE4-B80C-5EA33139F8B4}" type="parTrans" cxnId="{08C163DC-5067-4737-9369-25229D2A23A3}">
      <dgm:prSet/>
      <dgm:spPr/>
      <dgm:t>
        <a:bodyPr/>
        <a:lstStyle/>
        <a:p>
          <a:endParaRPr lang="ru-RU"/>
        </a:p>
      </dgm:t>
    </dgm:pt>
    <dgm:pt modelId="{1AFA8855-EC63-4819-B14E-F185019CC062}" type="sibTrans" cxnId="{08C163DC-5067-4737-9369-25229D2A23A3}">
      <dgm:prSet/>
      <dgm:spPr/>
      <dgm:t>
        <a:bodyPr/>
        <a:lstStyle/>
        <a:p>
          <a:endParaRPr lang="ru-RU"/>
        </a:p>
      </dgm:t>
    </dgm:pt>
    <dgm:pt modelId="{3ABA1373-CAC4-40A2-A759-BE02FC6FBDE7}">
      <dgm:prSet custT="1"/>
      <dgm:spPr/>
      <dgm:t>
        <a:bodyPr/>
        <a:lstStyle/>
        <a:p>
          <a:pPr rtl="0"/>
          <a:r>
            <a:rPr lang="ru-RU" sz="2000" b="1" i="0" dirty="0"/>
            <a:t>Функциональной грамотности</a:t>
          </a:r>
          <a:r>
            <a:rPr lang="ru-RU" sz="2000" b="0" i="0" dirty="0"/>
            <a:t>:  способности применять знания и умения в для решения жизненных задач.</a:t>
          </a:r>
          <a:endParaRPr lang="ru-RU" sz="2000" dirty="0"/>
        </a:p>
      </dgm:t>
    </dgm:pt>
    <dgm:pt modelId="{2D404A94-D8BB-4E44-AE4C-294F7C254125}" type="parTrans" cxnId="{AF3097C2-AD2F-41B3-B653-E7007A081DAD}">
      <dgm:prSet/>
      <dgm:spPr/>
      <dgm:t>
        <a:bodyPr/>
        <a:lstStyle/>
        <a:p>
          <a:endParaRPr lang="ru-RU"/>
        </a:p>
      </dgm:t>
    </dgm:pt>
    <dgm:pt modelId="{E5C4CED2-8EEC-459C-8381-35B822EB051A}" type="sibTrans" cxnId="{AF3097C2-AD2F-41B3-B653-E7007A081DAD}">
      <dgm:prSet/>
      <dgm:spPr/>
      <dgm:t>
        <a:bodyPr/>
        <a:lstStyle/>
        <a:p>
          <a:endParaRPr lang="ru-RU"/>
        </a:p>
      </dgm:t>
    </dgm:pt>
    <dgm:pt modelId="{F9D0F4F1-6878-41AB-928D-542C03CF1917}">
      <dgm:prSet custT="1"/>
      <dgm:spPr/>
      <dgm:t>
        <a:bodyPr/>
        <a:lstStyle/>
        <a:p>
          <a:pPr rtl="0"/>
          <a:r>
            <a:rPr lang="ru-RU" sz="2000" b="1" i="0" dirty="0"/>
            <a:t>Цифровой грамотности</a:t>
          </a:r>
          <a:r>
            <a:rPr lang="ru-RU" sz="2000" b="0" i="0" dirty="0"/>
            <a:t>: владению цифровыми средствами  поиска и обработки, передачи  информации</a:t>
          </a:r>
          <a:endParaRPr lang="ru-RU" sz="2000" dirty="0"/>
        </a:p>
      </dgm:t>
    </dgm:pt>
    <dgm:pt modelId="{160297CD-51BE-4A89-9560-563F8242F886}" type="parTrans" cxnId="{30F179C6-BDF4-4D4E-8FEE-91BF9440BEC2}">
      <dgm:prSet/>
      <dgm:spPr/>
      <dgm:t>
        <a:bodyPr/>
        <a:lstStyle/>
        <a:p>
          <a:endParaRPr lang="ru-RU"/>
        </a:p>
      </dgm:t>
    </dgm:pt>
    <dgm:pt modelId="{3553FF0C-6854-48C6-AAF2-6A1B92925EC5}" type="sibTrans" cxnId="{30F179C6-BDF4-4D4E-8FEE-91BF9440BEC2}">
      <dgm:prSet/>
      <dgm:spPr/>
      <dgm:t>
        <a:bodyPr/>
        <a:lstStyle/>
        <a:p>
          <a:endParaRPr lang="ru-RU"/>
        </a:p>
      </dgm:t>
    </dgm:pt>
    <dgm:pt modelId="{828745FB-F181-46E3-8031-F1DEE72D2398}">
      <dgm:prSet custT="1"/>
      <dgm:spPr/>
      <dgm:t>
        <a:bodyPr/>
        <a:lstStyle/>
        <a:p>
          <a:pPr rtl="0"/>
          <a:r>
            <a:rPr lang="ru-RU" sz="2000" b="1" i="0" dirty="0"/>
            <a:t>Финансовой грамотности: </a:t>
          </a:r>
          <a:r>
            <a:rPr lang="ru-RU" sz="2000" b="0" i="0" dirty="0"/>
            <a:t> совокупности знаний, навыков и установок в сфере финансового поведения человека.</a:t>
          </a:r>
          <a:endParaRPr lang="ru-RU" sz="2000" dirty="0"/>
        </a:p>
      </dgm:t>
    </dgm:pt>
    <dgm:pt modelId="{74582EBA-7EEC-4C13-9DBC-5DC04F7E8E67}" type="parTrans" cxnId="{EEB4451C-C230-44AE-B536-8DA2C7180703}">
      <dgm:prSet/>
      <dgm:spPr/>
      <dgm:t>
        <a:bodyPr/>
        <a:lstStyle/>
        <a:p>
          <a:endParaRPr lang="ru-RU"/>
        </a:p>
      </dgm:t>
    </dgm:pt>
    <dgm:pt modelId="{058B4AE1-3CFD-4E85-99A5-B632956979D2}" type="sibTrans" cxnId="{EEB4451C-C230-44AE-B536-8DA2C7180703}">
      <dgm:prSet/>
      <dgm:spPr/>
      <dgm:t>
        <a:bodyPr/>
        <a:lstStyle/>
        <a:p>
          <a:endParaRPr lang="ru-RU"/>
        </a:p>
      </dgm:t>
    </dgm:pt>
    <dgm:pt modelId="{62585F5E-06B1-4CCF-968F-AA74CC2084D7}">
      <dgm:prSet custT="1"/>
      <dgm:spPr/>
      <dgm:t>
        <a:bodyPr/>
        <a:lstStyle/>
        <a:p>
          <a:pPr rtl="0"/>
          <a:endParaRPr lang="ru-RU" sz="2000" b="1" i="0" dirty="0"/>
        </a:p>
        <a:p>
          <a:pPr rtl="0"/>
          <a:r>
            <a:rPr lang="ru-RU" sz="2000" b="1" i="0" dirty="0"/>
            <a:t>Коммуникативных умений</a:t>
          </a:r>
          <a:r>
            <a:rPr lang="ru-RU" sz="2000" b="0" i="0" dirty="0"/>
            <a:t>: умений работать в команде, договариваться, общаться</a:t>
          </a:r>
        </a:p>
        <a:p>
          <a:pPr rtl="0"/>
          <a:r>
            <a:rPr lang="ru-RU" sz="2000" b="1" i="0" dirty="0" err="1"/>
            <a:t>Креативности</a:t>
          </a:r>
          <a:r>
            <a:rPr lang="ru-RU" sz="2000" b="0" i="0" dirty="0"/>
            <a:t>: умениям придумывать, изобретать, создавать новое и </a:t>
          </a:r>
          <a:endParaRPr lang="ru-RU" sz="2000" dirty="0"/>
        </a:p>
      </dgm:t>
    </dgm:pt>
    <dgm:pt modelId="{D03AF4D8-289B-4E02-BF7B-F26F7D2FB20E}" type="parTrans" cxnId="{03424F09-9501-4E9F-AF67-5FDE8F1DA6AD}">
      <dgm:prSet/>
      <dgm:spPr/>
      <dgm:t>
        <a:bodyPr/>
        <a:lstStyle/>
        <a:p>
          <a:endParaRPr lang="ru-RU"/>
        </a:p>
      </dgm:t>
    </dgm:pt>
    <dgm:pt modelId="{227E0322-2B2C-49A2-8462-A6C40E3020DA}" type="sibTrans" cxnId="{03424F09-9501-4E9F-AF67-5FDE8F1DA6AD}">
      <dgm:prSet/>
      <dgm:spPr/>
      <dgm:t>
        <a:bodyPr/>
        <a:lstStyle/>
        <a:p>
          <a:endParaRPr lang="ru-RU"/>
        </a:p>
      </dgm:t>
    </dgm:pt>
    <dgm:pt modelId="{019B8CF3-F039-443E-A16A-8ABC255D87EF}">
      <dgm:prSet custT="1"/>
      <dgm:spPr/>
      <dgm:t>
        <a:bodyPr/>
        <a:lstStyle/>
        <a:p>
          <a:pPr rtl="0"/>
          <a:r>
            <a:rPr lang="ru-RU" sz="2000" b="0" i="0" dirty="0"/>
            <a:t> и другим </a:t>
          </a:r>
          <a:r>
            <a:rPr lang="ru-RU" sz="2000" b="0" i="0" dirty="0">
              <a:solidFill>
                <a:srgbClr val="C00000"/>
              </a:solidFill>
            </a:rPr>
            <a:t>видам грамотностей и умений, необходимых каждому человеку в</a:t>
          </a:r>
          <a:r>
            <a:rPr lang="en-US" sz="2000" b="0" i="0" dirty="0">
              <a:solidFill>
                <a:srgbClr val="C00000"/>
              </a:solidFill>
            </a:rPr>
            <a:t> XXI </a:t>
          </a:r>
          <a:r>
            <a:rPr lang="ru-RU" sz="2000" b="0" i="0" dirty="0">
              <a:solidFill>
                <a:srgbClr val="C00000"/>
              </a:solidFill>
            </a:rPr>
            <a:t>веке</a:t>
          </a:r>
          <a:endParaRPr lang="ru-RU" sz="2000" dirty="0">
            <a:solidFill>
              <a:srgbClr val="C00000"/>
            </a:solidFill>
          </a:endParaRPr>
        </a:p>
      </dgm:t>
    </dgm:pt>
    <dgm:pt modelId="{BEF48BF9-3A01-4B8A-85E7-38B6972EB545}" type="parTrans" cxnId="{39C33C1D-CAEB-4417-A971-936DB1D04880}">
      <dgm:prSet/>
      <dgm:spPr/>
      <dgm:t>
        <a:bodyPr/>
        <a:lstStyle/>
        <a:p>
          <a:endParaRPr lang="ru-RU"/>
        </a:p>
      </dgm:t>
    </dgm:pt>
    <dgm:pt modelId="{B1A306DA-CF8E-46DF-8990-A0075312270B}" type="sibTrans" cxnId="{39C33C1D-CAEB-4417-A971-936DB1D04880}">
      <dgm:prSet/>
      <dgm:spPr/>
      <dgm:t>
        <a:bodyPr/>
        <a:lstStyle/>
        <a:p>
          <a:endParaRPr lang="ru-RU"/>
        </a:p>
      </dgm:t>
    </dgm:pt>
    <dgm:pt modelId="{D707626E-7AA7-45CD-BDD8-8C35B3F05A91}" type="pres">
      <dgm:prSet presAssocID="{7D8A76AF-097F-47FD-9AF0-5E9FE5F7A064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D2A5A53D-01C3-4196-9AC7-DEE41267D4E0}" type="pres">
      <dgm:prSet presAssocID="{DCE2AC8D-85CF-4BF5-96F4-040728D2957E}" presName="parentText" presStyleLbl="node1" presStyleIdx="0" presStyleCnt="6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04770EBF-8EC4-4549-812D-0399D7B15D87}" type="pres">
      <dgm:prSet presAssocID="{1AFA8855-EC63-4819-B14E-F185019CC062}" presName="spacer" presStyleCnt="0"/>
      <dgm:spPr/>
    </dgm:pt>
    <dgm:pt modelId="{8E2A3BA8-B216-4C27-B29E-1D5CB29CBE2B}" type="pres">
      <dgm:prSet presAssocID="{3ABA1373-CAC4-40A2-A759-BE02FC6FBDE7}" presName="parentText" presStyleLbl="node1" presStyleIdx="1" presStyleCnt="6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8D8DF269-4E25-4CA1-AC81-F14724B3DD55}" type="pres">
      <dgm:prSet presAssocID="{E5C4CED2-8EEC-459C-8381-35B822EB051A}" presName="spacer" presStyleCnt="0"/>
      <dgm:spPr/>
    </dgm:pt>
    <dgm:pt modelId="{74408715-223B-4AF0-992E-137514105BCC}" type="pres">
      <dgm:prSet presAssocID="{F9D0F4F1-6878-41AB-928D-542C03CF1917}" presName="parentText" presStyleLbl="node1" presStyleIdx="2" presStyleCnt="6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5EE35D10-1427-439C-8BC3-134FAC71390F}" type="pres">
      <dgm:prSet presAssocID="{3553FF0C-6854-48C6-AAF2-6A1B92925EC5}" presName="spacer" presStyleCnt="0"/>
      <dgm:spPr/>
    </dgm:pt>
    <dgm:pt modelId="{B695AC69-0760-4DCA-BDF3-8EE5956861D0}" type="pres">
      <dgm:prSet presAssocID="{828745FB-F181-46E3-8031-F1DEE72D2398}" presName="parentText" presStyleLbl="node1" presStyleIdx="3" presStyleCnt="6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2C020E68-6D72-4641-B3CB-B8F031365A26}" type="pres">
      <dgm:prSet presAssocID="{058B4AE1-3CFD-4E85-99A5-B632956979D2}" presName="spacer" presStyleCnt="0"/>
      <dgm:spPr/>
    </dgm:pt>
    <dgm:pt modelId="{D97EA0F5-CB07-448B-993A-F8BD305A715D}" type="pres">
      <dgm:prSet presAssocID="{62585F5E-06B1-4CCF-968F-AA74CC2084D7}" presName="parentText" presStyleLbl="node1" presStyleIdx="4" presStyleCnt="6" custLinFactY="-984" custLinFactNeighborX="-213" custLinFactNeighborY="-100000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22638FBB-0A30-4FD6-86D1-617154E9CE9B}" type="pres">
      <dgm:prSet presAssocID="{227E0322-2B2C-49A2-8462-A6C40E3020DA}" presName="spacer" presStyleCnt="0"/>
      <dgm:spPr/>
    </dgm:pt>
    <dgm:pt modelId="{7215C72D-6FA4-4BE0-B706-546FBBAD6FED}" type="pres">
      <dgm:prSet presAssocID="{019B8CF3-F039-443E-A16A-8ABC255D87EF}" presName="parentText" presStyleLbl="node1" presStyleIdx="5" presStyleCnt="6" custScaleY="102506" custLinFactY="41938" custLinFactNeighborX="355" custLinFactNeighborY="100000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8478E26E-8A58-4BF2-9F2F-947B4121E2FC}" type="presOf" srcId="{DCE2AC8D-85CF-4BF5-96F4-040728D2957E}" destId="{D2A5A53D-01C3-4196-9AC7-DEE41267D4E0}" srcOrd="0" destOrd="0" presId="urn:microsoft.com/office/officeart/2005/8/layout/vList2"/>
    <dgm:cxn modelId="{39C33C1D-CAEB-4417-A971-936DB1D04880}" srcId="{7D8A76AF-097F-47FD-9AF0-5E9FE5F7A064}" destId="{019B8CF3-F039-443E-A16A-8ABC255D87EF}" srcOrd="5" destOrd="0" parTransId="{BEF48BF9-3A01-4B8A-85E7-38B6972EB545}" sibTransId="{B1A306DA-CF8E-46DF-8990-A0075312270B}"/>
    <dgm:cxn modelId="{08C163DC-5067-4737-9369-25229D2A23A3}" srcId="{7D8A76AF-097F-47FD-9AF0-5E9FE5F7A064}" destId="{DCE2AC8D-85CF-4BF5-96F4-040728D2957E}" srcOrd="0" destOrd="0" parTransId="{7FBAF65D-A798-4DE4-B80C-5EA33139F8B4}" sibTransId="{1AFA8855-EC63-4819-B14E-F185019CC062}"/>
    <dgm:cxn modelId="{6E69770E-0D8A-4F25-9901-64B01C296FEA}" type="presOf" srcId="{F9D0F4F1-6878-41AB-928D-542C03CF1917}" destId="{74408715-223B-4AF0-992E-137514105BCC}" srcOrd="0" destOrd="0" presId="urn:microsoft.com/office/officeart/2005/8/layout/vList2"/>
    <dgm:cxn modelId="{EEB4451C-C230-44AE-B536-8DA2C7180703}" srcId="{7D8A76AF-097F-47FD-9AF0-5E9FE5F7A064}" destId="{828745FB-F181-46E3-8031-F1DEE72D2398}" srcOrd="3" destOrd="0" parTransId="{74582EBA-7EEC-4C13-9DBC-5DC04F7E8E67}" sibTransId="{058B4AE1-3CFD-4E85-99A5-B632956979D2}"/>
    <dgm:cxn modelId="{F5D5DE09-9EB4-47AD-AF64-607B4AD87401}" type="presOf" srcId="{828745FB-F181-46E3-8031-F1DEE72D2398}" destId="{B695AC69-0760-4DCA-BDF3-8EE5956861D0}" srcOrd="0" destOrd="0" presId="urn:microsoft.com/office/officeart/2005/8/layout/vList2"/>
    <dgm:cxn modelId="{2BBADA00-8F06-4107-8C53-DF67B8C418C3}" type="presOf" srcId="{019B8CF3-F039-443E-A16A-8ABC255D87EF}" destId="{7215C72D-6FA4-4BE0-B706-546FBBAD6FED}" srcOrd="0" destOrd="0" presId="urn:microsoft.com/office/officeart/2005/8/layout/vList2"/>
    <dgm:cxn modelId="{03424F09-9501-4E9F-AF67-5FDE8F1DA6AD}" srcId="{7D8A76AF-097F-47FD-9AF0-5E9FE5F7A064}" destId="{62585F5E-06B1-4CCF-968F-AA74CC2084D7}" srcOrd="4" destOrd="0" parTransId="{D03AF4D8-289B-4E02-BF7B-F26F7D2FB20E}" sibTransId="{227E0322-2B2C-49A2-8462-A6C40E3020DA}"/>
    <dgm:cxn modelId="{30F179C6-BDF4-4D4E-8FEE-91BF9440BEC2}" srcId="{7D8A76AF-097F-47FD-9AF0-5E9FE5F7A064}" destId="{F9D0F4F1-6878-41AB-928D-542C03CF1917}" srcOrd="2" destOrd="0" parTransId="{160297CD-51BE-4A89-9560-563F8242F886}" sibTransId="{3553FF0C-6854-48C6-AAF2-6A1B92925EC5}"/>
    <dgm:cxn modelId="{7A9230B7-1E55-48D1-9370-74CCCB9B1932}" type="presOf" srcId="{7D8A76AF-097F-47FD-9AF0-5E9FE5F7A064}" destId="{D707626E-7AA7-45CD-BDD8-8C35B3F05A91}" srcOrd="0" destOrd="0" presId="urn:microsoft.com/office/officeart/2005/8/layout/vList2"/>
    <dgm:cxn modelId="{B9EAE48A-CFE5-4BCD-AF00-FFE7E7BB24EF}" type="presOf" srcId="{62585F5E-06B1-4CCF-968F-AA74CC2084D7}" destId="{D97EA0F5-CB07-448B-993A-F8BD305A715D}" srcOrd="0" destOrd="0" presId="urn:microsoft.com/office/officeart/2005/8/layout/vList2"/>
    <dgm:cxn modelId="{AF3097C2-AD2F-41B3-B653-E7007A081DAD}" srcId="{7D8A76AF-097F-47FD-9AF0-5E9FE5F7A064}" destId="{3ABA1373-CAC4-40A2-A759-BE02FC6FBDE7}" srcOrd="1" destOrd="0" parTransId="{2D404A94-D8BB-4E44-AE4C-294F7C254125}" sibTransId="{E5C4CED2-8EEC-459C-8381-35B822EB051A}"/>
    <dgm:cxn modelId="{27183BC6-9997-4C3E-8609-6B2859EB1B36}" type="presOf" srcId="{3ABA1373-CAC4-40A2-A759-BE02FC6FBDE7}" destId="{8E2A3BA8-B216-4C27-B29E-1D5CB29CBE2B}" srcOrd="0" destOrd="0" presId="urn:microsoft.com/office/officeart/2005/8/layout/vList2"/>
    <dgm:cxn modelId="{26389B68-CC16-44BE-B2C3-AAF1AC644849}" type="presParOf" srcId="{D707626E-7AA7-45CD-BDD8-8C35B3F05A91}" destId="{D2A5A53D-01C3-4196-9AC7-DEE41267D4E0}" srcOrd="0" destOrd="0" presId="urn:microsoft.com/office/officeart/2005/8/layout/vList2"/>
    <dgm:cxn modelId="{116A20D2-C1C1-4943-8AA1-B4F420A7EB50}" type="presParOf" srcId="{D707626E-7AA7-45CD-BDD8-8C35B3F05A91}" destId="{04770EBF-8EC4-4549-812D-0399D7B15D87}" srcOrd="1" destOrd="0" presId="urn:microsoft.com/office/officeart/2005/8/layout/vList2"/>
    <dgm:cxn modelId="{B033EE75-E75E-4A9D-8902-C20057AC1EED}" type="presParOf" srcId="{D707626E-7AA7-45CD-BDD8-8C35B3F05A91}" destId="{8E2A3BA8-B216-4C27-B29E-1D5CB29CBE2B}" srcOrd="2" destOrd="0" presId="urn:microsoft.com/office/officeart/2005/8/layout/vList2"/>
    <dgm:cxn modelId="{3EBBEB26-665D-4C50-9BF0-E1DF7EC7E24E}" type="presParOf" srcId="{D707626E-7AA7-45CD-BDD8-8C35B3F05A91}" destId="{8D8DF269-4E25-4CA1-AC81-F14724B3DD55}" srcOrd="3" destOrd="0" presId="urn:microsoft.com/office/officeart/2005/8/layout/vList2"/>
    <dgm:cxn modelId="{EAFB1B38-ED51-4DFE-9515-18C2E20A8FD9}" type="presParOf" srcId="{D707626E-7AA7-45CD-BDD8-8C35B3F05A91}" destId="{74408715-223B-4AF0-992E-137514105BCC}" srcOrd="4" destOrd="0" presId="urn:microsoft.com/office/officeart/2005/8/layout/vList2"/>
    <dgm:cxn modelId="{037EAA4D-EB07-406E-8821-F3FCA76848E4}" type="presParOf" srcId="{D707626E-7AA7-45CD-BDD8-8C35B3F05A91}" destId="{5EE35D10-1427-439C-8BC3-134FAC71390F}" srcOrd="5" destOrd="0" presId="urn:microsoft.com/office/officeart/2005/8/layout/vList2"/>
    <dgm:cxn modelId="{CACB4D85-B7A5-413E-8363-6577AFBB1349}" type="presParOf" srcId="{D707626E-7AA7-45CD-BDD8-8C35B3F05A91}" destId="{B695AC69-0760-4DCA-BDF3-8EE5956861D0}" srcOrd="6" destOrd="0" presId="urn:microsoft.com/office/officeart/2005/8/layout/vList2"/>
    <dgm:cxn modelId="{CD961803-598A-4D72-8454-9B61BB2F0625}" type="presParOf" srcId="{D707626E-7AA7-45CD-BDD8-8C35B3F05A91}" destId="{2C020E68-6D72-4641-B3CB-B8F031365A26}" srcOrd="7" destOrd="0" presId="urn:microsoft.com/office/officeart/2005/8/layout/vList2"/>
    <dgm:cxn modelId="{0B6C5E7B-1054-45E9-AADB-766989F81B6E}" type="presParOf" srcId="{D707626E-7AA7-45CD-BDD8-8C35B3F05A91}" destId="{D97EA0F5-CB07-448B-993A-F8BD305A715D}" srcOrd="8" destOrd="0" presId="urn:microsoft.com/office/officeart/2005/8/layout/vList2"/>
    <dgm:cxn modelId="{7D2B9DC9-406A-4C03-A1B0-BBE3A376956D}" type="presParOf" srcId="{D707626E-7AA7-45CD-BDD8-8C35B3F05A91}" destId="{22638FBB-0A30-4FD6-86D1-617154E9CE9B}" srcOrd="9" destOrd="0" presId="urn:microsoft.com/office/officeart/2005/8/layout/vList2"/>
    <dgm:cxn modelId="{B15360F7-9C74-4E24-9BD5-C022B07EACF0}" type="presParOf" srcId="{D707626E-7AA7-45CD-BDD8-8C35B3F05A91}" destId="{7215C72D-6FA4-4BE0-B706-546FBBAD6FED}" srcOrd="1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xmlns="" relId="rId8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7D8A76AF-097F-47FD-9AF0-5E9FE5F7A064}" type="doc">
      <dgm:prSet loTypeId="urn:microsoft.com/office/officeart/2005/8/layout/vList2" loCatId="list" qsTypeId="urn:microsoft.com/office/officeart/2005/8/quickstyle/simple3" qsCatId="simple" csTypeId="urn:microsoft.com/office/officeart/2005/8/colors/accent0_2" csCatId="mainScheme" phldr="1"/>
      <dgm:spPr/>
      <dgm:t>
        <a:bodyPr/>
        <a:lstStyle/>
        <a:p>
          <a:endParaRPr lang="ru-RU"/>
        </a:p>
      </dgm:t>
    </dgm:pt>
    <dgm:pt modelId="{DCE2AC8D-85CF-4BF5-96F4-040728D2957E}">
      <dgm:prSet custT="1"/>
      <dgm:spPr/>
      <dgm:t>
        <a:bodyPr/>
        <a:lstStyle/>
        <a:p>
          <a:pPr rtl="0"/>
          <a:r>
            <a:rPr lang="ru-RU" sz="1800" b="1" dirty="0">
              <a:solidFill>
                <a:srgbClr val="002060"/>
              </a:solidFill>
              <a:latin typeface="+mn-lt"/>
            </a:rPr>
            <a:t>по индивидуальному учебному плану</a:t>
          </a:r>
        </a:p>
      </dgm:t>
    </dgm:pt>
    <dgm:pt modelId="{7FBAF65D-A798-4DE4-B80C-5EA33139F8B4}" type="parTrans" cxnId="{08C163DC-5067-4737-9369-25229D2A23A3}">
      <dgm:prSet/>
      <dgm:spPr/>
      <dgm:t>
        <a:bodyPr/>
        <a:lstStyle/>
        <a:p>
          <a:endParaRPr lang="ru-RU"/>
        </a:p>
      </dgm:t>
    </dgm:pt>
    <dgm:pt modelId="{1AFA8855-EC63-4819-B14E-F185019CC062}" type="sibTrans" cxnId="{08C163DC-5067-4737-9369-25229D2A23A3}">
      <dgm:prSet/>
      <dgm:spPr/>
      <dgm:t>
        <a:bodyPr/>
        <a:lstStyle/>
        <a:p>
          <a:endParaRPr lang="ru-RU"/>
        </a:p>
      </dgm:t>
    </dgm:pt>
    <dgm:pt modelId="{3ABA1373-CAC4-40A2-A759-BE02FC6FBDE7}">
      <dgm:prSet custT="1"/>
      <dgm:spPr/>
      <dgm:t>
        <a:bodyPr/>
        <a:lstStyle/>
        <a:p>
          <a:pPr rtl="0"/>
          <a:r>
            <a:rPr lang="ru-RU" sz="1800" b="1" dirty="0">
              <a:latin typeface="+mn-lt"/>
            </a:rPr>
            <a:t>на углубленном уровне по учебным предметам Математика, Информатика, Физика, Химия, Биология</a:t>
          </a:r>
        </a:p>
      </dgm:t>
    </dgm:pt>
    <dgm:pt modelId="{2D404A94-D8BB-4E44-AE4C-294F7C254125}" type="parTrans" cxnId="{AF3097C2-AD2F-41B3-B653-E7007A081DAD}">
      <dgm:prSet/>
      <dgm:spPr/>
      <dgm:t>
        <a:bodyPr/>
        <a:lstStyle/>
        <a:p>
          <a:endParaRPr lang="ru-RU"/>
        </a:p>
      </dgm:t>
    </dgm:pt>
    <dgm:pt modelId="{E5C4CED2-8EEC-459C-8381-35B822EB051A}" type="sibTrans" cxnId="{AF3097C2-AD2F-41B3-B653-E7007A081DAD}">
      <dgm:prSet/>
      <dgm:spPr/>
      <dgm:t>
        <a:bodyPr/>
        <a:lstStyle/>
        <a:p>
          <a:endParaRPr lang="ru-RU"/>
        </a:p>
      </dgm:t>
    </dgm:pt>
    <dgm:pt modelId="{F9D0F4F1-6878-41AB-928D-542C03CF1917}">
      <dgm:prSet custT="1"/>
      <dgm:spPr/>
      <dgm:t>
        <a:bodyPr/>
        <a:lstStyle/>
        <a:p>
          <a:pPr rtl="0"/>
          <a:r>
            <a:rPr lang="ru-RU" sz="1800" b="1" dirty="0">
              <a:latin typeface="+mn-lt"/>
            </a:rPr>
            <a:t>с</a:t>
          </a:r>
          <a:r>
            <a:rPr lang="ru-RU" sz="1800" b="1" baseline="0" dirty="0">
              <a:latin typeface="+mn-lt"/>
            </a:rPr>
            <a:t> учетом индивидуальных особенностей, способностей и потребностей в образовании </a:t>
          </a:r>
          <a:endParaRPr lang="ru-RU" sz="1800" b="1" dirty="0">
            <a:latin typeface="+mn-lt"/>
          </a:endParaRPr>
        </a:p>
      </dgm:t>
    </dgm:pt>
    <dgm:pt modelId="{160297CD-51BE-4A89-9560-563F8242F886}" type="parTrans" cxnId="{30F179C6-BDF4-4D4E-8FEE-91BF9440BEC2}">
      <dgm:prSet/>
      <dgm:spPr/>
      <dgm:t>
        <a:bodyPr/>
        <a:lstStyle/>
        <a:p>
          <a:endParaRPr lang="ru-RU"/>
        </a:p>
      </dgm:t>
    </dgm:pt>
    <dgm:pt modelId="{3553FF0C-6854-48C6-AAF2-6A1B92925EC5}" type="sibTrans" cxnId="{30F179C6-BDF4-4D4E-8FEE-91BF9440BEC2}">
      <dgm:prSet/>
      <dgm:spPr/>
      <dgm:t>
        <a:bodyPr/>
        <a:lstStyle/>
        <a:p>
          <a:endParaRPr lang="ru-RU"/>
        </a:p>
      </dgm:t>
    </dgm:pt>
    <dgm:pt modelId="{828745FB-F181-46E3-8031-F1DEE72D2398}">
      <dgm:prSet custT="1"/>
      <dgm:spPr/>
      <dgm:t>
        <a:bodyPr/>
        <a:lstStyle/>
        <a:p>
          <a:pPr rtl="0"/>
          <a:r>
            <a:rPr lang="ru-RU" sz="1800" b="1" dirty="0">
              <a:latin typeface="+mn-lt"/>
            </a:rPr>
            <a:t>в форме </a:t>
          </a:r>
          <a:r>
            <a:rPr lang="ru-RU" sz="1800" b="1" dirty="0">
              <a:latin typeface="+mn-lt"/>
              <a:cs typeface="Calibri Light" pitchFamily="34" charset="0"/>
            </a:rPr>
            <a:t>электронного обучения и дистанционных образовательных технологий</a:t>
          </a:r>
          <a:endParaRPr lang="ru-RU" sz="1800" b="1" dirty="0">
            <a:latin typeface="+mn-lt"/>
          </a:endParaRPr>
        </a:p>
      </dgm:t>
    </dgm:pt>
    <dgm:pt modelId="{74582EBA-7EEC-4C13-9DBC-5DC04F7E8E67}" type="parTrans" cxnId="{EEB4451C-C230-44AE-B536-8DA2C7180703}">
      <dgm:prSet/>
      <dgm:spPr/>
      <dgm:t>
        <a:bodyPr/>
        <a:lstStyle/>
        <a:p>
          <a:endParaRPr lang="ru-RU"/>
        </a:p>
      </dgm:t>
    </dgm:pt>
    <dgm:pt modelId="{058B4AE1-3CFD-4E85-99A5-B632956979D2}" type="sibTrans" cxnId="{EEB4451C-C230-44AE-B536-8DA2C7180703}">
      <dgm:prSet/>
      <dgm:spPr/>
      <dgm:t>
        <a:bodyPr/>
        <a:lstStyle/>
        <a:p>
          <a:endParaRPr lang="ru-RU"/>
        </a:p>
      </dgm:t>
    </dgm:pt>
    <dgm:pt modelId="{62585F5E-06B1-4CCF-968F-AA74CC2084D7}">
      <dgm:prSet custT="1"/>
      <dgm:spPr/>
      <dgm:t>
        <a:bodyPr/>
        <a:lstStyle/>
        <a:p>
          <a:pPr rtl="0"/>
          <a:r>
            <a:rPr lang="ru-RU" sz="1800" b="1" dirty="0">
              <a:latin typeface="+mn-lt"/>
            </a:rPr>
            <a:t>в сетевой форме с привлечением ресурсов организаций дополнительного образования, организаций   культуры и спорта, социальных партнеров</a:t>
          </a:r>
        </a:p>
      </dgm:t>
    </dgm:pt>
    <dgm:pt modelId="{D03AF4D8-289B-4E02-BF7B-F26F7D2FB20E}" type="parTrans" cxnId="{03424F09-9501-4E9F-AF67-5FDE8F1DA6AD}">
      <dgm:prSet/>
      <dgm:spPr/>
      <dgm:t>
        <a:bodyPr/>
        <a:lstStyle/>
        <a:p>
          <a:endParaRPr lang="ru-RU"/>
        </a:p>
      </dgm:t>
    </dgm:pt>
    <dgm:pt modelId="{227E0322-2B2C-49A2-8462-A6C40E3020DA}" type="sibTrans" cxnId="{03424F09-9501-4E9F-AF67-5FDE8F1DA6AD}">
      <dgm:prSet/>
      <dgm:spPr/>
      <dgm:t>
        <a:bodyPr/>
        <a:lstStyle/>
        <a:p>
          <a:endParaRPr lang="ru-RU"/>
        </a:p>
      </dgm:t>
    </dgm:pt>
    <dgm:pt modelId="{D707626E-7AA7-45CD-BDD8-8C35B3F05A91}" type="pres">
      <dgm:prSet presAssocID="{7D8A76AF-097F-47FD-9AF0-5E9FE5F7A064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D2A5A53D-01C3-4196-9AC7-DEE41267D4E0}" type="pres">
      <dgm:prSet presAssocID="{DCE2AC8D-85CF-4BF5-96F4-040728D2957E}" presName="parentText" presStyleLbl="node1" presStyleIdx="0" presStyleCnt="5" custLinFactY="-51756" custLinFactNeighborY="-100000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04770EBF-8EC4-4549-812D-0399D7B15D87}" type="pres">
      <dgm:prSet presAssocID="{1AFA8855-EC63-4819-B14E-F185019CC062}" presName="spacer" presStyleCnt="0"/>
      <dgm:spPr/>
    </dgm:pt>
    <dgm:pt modelId="{8E2A3BA8-B216-4C27-B29E-1D5CB29CBE2B}" type="pres">
      <dgm:prSet presAssocID="{3ABA1373-CAC4-40A2-A759-BE02FC6FBDE7}" presName="parentText" presStyleLbl="node1" presStyleIdx="1" presStyleCnt="5" custScaleY="94606" custLinFactNeighborY="-52461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8D8DF269-4E25-4CA1-AC81-F14724B3DD55}" type="pres">
      <dgm:prSet presAssocID="{E5C4CED2-8EEC-459C-8381-35B822EB051A}" presName="spacer" presStyleCnt="0"/>
      <dgm:spPr/>
    </dgm:pt>
    <dgm:pt modelId="{74408715-223B-4AF0-992E-137514105BCC}" type="pres">
      <dgm:prSet presAssocID="{F9D0F4F1-6878-41AB-928D-542C03CF1917}" presName="parentText" presStyleLbl="node1" presStyleIdx="2" presStyleCnt="5" custLinFactNeighborY="-41341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5EE35D10-1427-439C-8BC3-134FAC71390F}" type="pres">
      <dgm:prSet presAssocID="{3553FF0C-6854-48C6-AAF2-6A1B92925EC5}" presName="spacer" presStyleCnt="0"/>
      <dgm:spPr/>
    </dgm:pt>
    <dgm:pt modelId="{B695AC69-0760-4DCA-BDF3-8EE5956861D0}" type="pres">
      <dgm:prSet presAssocID="{828745FB-F181-46E3-8031-F1DEE72D2398}" presName="parentText" presStyleLbl="node1" presStyleIdx="3" presStyleCnt="5" custLinFactNeighborX="-10544" custLinFactNeighborY="-16537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2C020E68-6D72-4641-B3CB-B8F031365A26}" type="pres">
      <dgm:prSet presAssocID="{058B4AE1-3CFD-4E85-99A5-B632956979D2}" presName="spacer" presStyleCnt="0"/>
      <dgm:spPr/>
    </dgm:pt>
    <dgm:pt modelId="{D97EA0F5-CB07-448B-993A-F8BD305A715D}" type="pres">
      <dgm:prSet presAssocID="{62585F5E-06B1-4CCF-968F-AA74CC2084D7}" presName="parentText" presStyleLbl="node1" presStyleIdx="4" presStyleCnt="5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30F179C6-BDF4-4D4E-8FEE-91BF9440BEC2}" srcId="{7D8A76AF-097F-47FD-9AF0-5E9FE5F7A064}" destId="{F9D0F4F1-6878-41AB-928D-542C03CF1917}" srcOrd="2" destOrd="0" parTransId="{160297CD-51BE-4A89-9560-563F8242F886}" sibTransId="{3553FF0C-6854-48C6-AAF2-6A1B92925EC5}"/>
    <dgm:cxn modelId="{8431FE9C-C324-4EB6-986B-DFBFD07FD596}" type="presOf" srcId="{7D8A76AF-097F-47FD-9AF0-5E9FE5F7A064}" destId="{D707626E-7AA7-45CD-BDD8-8C35B3F05A91}" srcOrd="0" destOrd="0" presId="urn:microsoft.com/office/officeart/2005/8/layout/vList2"/>
    <dgm:cxn modelId="{EEB4451C-C230-44AE-B536-8DA2C7180703}" srcId="{7D8A76AF-097F-47FD-9AF0-5E9FE5F7A064}" destId="{828745FB-F181-46E3-8031-F1DEE72D2398}" srcOrd="3" destOrd="0" parTransId="{74582EBA-7EEC-4C13-9DBC-5DC04F7E8E67}" sibTransId="{058B4AE1-3CFD-4E85-99A5-B632956979D2}"/>
    <dgm:cxn modelId="{03424F09-9501-4E9F-AF67-5FDE8F1DA6AD}" srcId="{7D8A76AF-097F-47FD-9AF0-5E9FE5F7A064}" destId="{62585F5E-06B1-4CCF-968F-AA74CC2084D7}" srcOrd="4" destOrd="0" parTransId="{D03AF4D8-289B-4E02-BF7B-F26F7D2FB20E}" sibTransId="{227E0322-2B2C-49A2-8462-A6C40E3020DA}"/>
    <dgm:cxn modelId="{BE9E0EAE-0A65-4F48-8DE4-B4094FD389CB}" type="presOf" srcId="{828745FB-F181-46E3-8031-F1DEE72D2398}" destId="{B695AC69-0760-4DCA-BDF3-8EE5956861D0}" srcOrd="0" destOrd="0" presId="urn:microsoft.com/office/officeart/2005/8/layout/vList2"/>
    <dgm:cxn modelId="{E4443011-CD68-4C9C-BF00-C45ABDF870D5}" type="presOf" srcId="{DCE2AC8D-85CF-4BF5-96F4-040728D2957E}" destId="{D2A5A53D-01C3-4196-9AC7-DEE41267D4E0}" srcOrd="0" destOrd="0" presId="urn:microsoft.com/office/officeart/2005/8/layout/vList2"/>
    <dgm:cxn modelId="{AF3097C2-AD2F-41B3-B653-E7007A081DAD}" srcId="{7D8A76AF-097F-47FD-9AF0-5E9FE5F7A064}" destId="{3ABA1373-CAC4-40A2-A759-BE02FC6FBDE7}" srcOrd="1" destOrd="0" parTransId="{2D404A94-D8BB-4E44-AE4C-294F7C254125}" sibTransId="{E5C4CED2-8EEC-459C-8381-35B822EB051A}"/>
    <dgm:cxn modelId="{08C163DC-5067-4737-9369-25229D2A23A3}" srcId="{7D8A76AF-097F-47FD-9AF0-5E9FE5F7A064}" destId="{DCE2AC8D-85CF-4BF5-96F4-040728D2957E}" srcOrd="0" destOrd="0" parTransId="{7FBAF65D-A798-4DE4-B80C-5EA33139F8B4}" sibTransId="{1AFA8855-EC63-4819-B14E-F185019CC062}"/>
    <dgm:cxn modelId="{4A6D55FE-B06F-4AFE-8689-7A522A21C05F}" type="presOf" srcId="{62585F5E-06B1-4CCF-968F-AA74CC2084D7}" destId="{D97EA0F5-CB07-448B-993A-F8BD305A715D}" srcOrd="0" destOrd="0" presId="urn:microsoft.com/office/officeart/2005/8/layout/vList2"/>
    <dgm:cxn modelId="{10867C51-ABED-4578-AB5C-B0C32D563BAF}" type="presOf" srcId="{F9D0F4F1-6878-41AB-928D-542C03CF1917}" destId="{74408715-223B-4AF0-992E-137514105BCC}" srcOrd="0" destOrd="0" presId="urn:microsoft.com/office/officeart/2005/8/layout/vList2"/>
    <dgm:cxn modelId="{735AFD28-5C5F-47CA-B6F2-DF9AF16A6AAE}" type="presOf" srcId="{3ABA1373-CAC4-40A2-A759-BE02FC6FBDE7}" destId="{8E2A3BA8-B216-4C27-B29E-1D5CB29CBE2B}" srcOrd="0" destOrd="0" presId="urn:microsoft.com/office/officeart/2005/8/layout/vList2"/>
    <dgm:cxn modelId="{4A5E9410-F761-41A5-B1F5-85E66E7A7544}" type="presParOf" srcId="{D707626E-7AA7-45CD-BDD8-8C35B3F05A91}" destId="{D2A5A53D-01C3-4196-9AC7-DEE41267D4E0}" srcOrd="0" destOrd="0" presId="urn:microsoft.com/office/officeart/2005/8/layout/vList2"/>
    <dgm:cxn modelId="{5AA3F0F0-CEF2-48C8-9EE8-4CBC24E6A14E}" type="presParOf" srcId="{D707626E-7AA7-45CD-BDD8-8C35B3F05A91}" destId="{04770EBF-8EC4-4549-812D-0399D7B15D87}" srcOrd="1" destOrd="0" presId="urn:microsoft.com/office/officeart/2005/8/layout/vList2"/>
    <dgm:cxn modelId="{AC42D3AB-6311-4805-ABA3-09ED354BCBC1}" type="presParOf" srcId="{D707626E-7AA7-45CD-BDD8-8C35B3F05A91}" destId="{8E2A3BA8-B216-4C27-B29E-1D5CB29CBE2B}" srcOrd="2" destOrd="0" presId="urn:microsoft.com/office/officeart/2005/8/layout/vList2"/>
    <dgm:cxn modelId="{C8F7BD5E-7845-499A-9469-791E92467C78}" type="presParOf" srcId="{D707626E-7AA7-45CD-BDD8-8C35B3F05A91}" destId="{8D8DF269-4E25-4CA1-AC81-F14724B3DD55}" srcOrd="3" destOrd="0" presId="urn:microsoft.com/office/officeart/2005/8/layout/vList2"/>
    <dgm:cxn modelId="{DB3E92F9-C431-4E83-A85E-938DBDBEB402}" type="presParOf" srcId="{D707626E-7AA7-45CD-BDD8-8C35B3F05A91}" destId="{74408715-223B-4AF0-992E-137514105BCC}" srcOrd="4" destOrd="0" presId="urn:microsoft.com/office/officeart/2005/8/layout/vList2"/>
    <dgm:cxn modelId="{E4160E9C-924F-4EEE-A7C3-07C239DE33B0}" type="presParOf" srcId="{D707626E-7AA7-45CD-BDD8-8C35B3F05A91}" destId="{5EE35D10-1427-439C-8BC3-134FAC71390F}" srcOrd="5" destOrd="0" presId="urn:microsoft.com/office/officeart/2005/8/layout/vList2"/>
    <dgm:cxn modelId="{1FBB7D06-F8F8-4FB0-95E1-51238BA863C1}" type="presParOf" srcId="{D707626E-7AA7-45CD-BDD8-8C35B3F05A91}" destId="{B695AC69-0760-4DCA-BDF3-8EE5956861D0}" srcOrd="6" destOrd="0" presId="urn:microsoft.com/office/officeart/2005/8/layout/vList2"/>
    <dgm:cxn modelId="{5B81E235-B9C3-4BE8-9F2C-DC46A7D66E93}" type="presParOf" srcId="{D707626E-7AA7-45CD-BDD8-8C35B3F05A91}" destId="{2C020E68-6D72-4641-B3CB-B8F031365A26}" srcOrd="7" destOrd="0" presId="urn:microsoft.com/office/officeart/2005/8/layout/vList2"/>
    <dgm:cxn modelId="{0F46F693-CF4C-4641-AD42-A7B131F3CDF3}" type="presParOf" srcId="{D707626E-7AA7-45CD-BDD8-8C35B3F05A91}" destId="{D97EA0F5-CB07-448B-993A-F8BD305A715D}" srcOrd="8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xmlns="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98DF2C6-055C-418E-BC17-A50226574B5C}">
      <dsp:nvSpPr>
        <dsp:cNvPr id="0" name=""/>
        <dsp:cNvSpPr/>
      </dsp:nvSpPr>
      <dsp:spPr>
        <a:xfrm rot="16200000">
          <a:off x="-1169841" y="1170852"/>
          <a:ext cx="3937099" cy="1595394"/>
        </a:xfrm>
        <a:prstGeom prst="flowChartManualOperation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/>
          <a:lightRig rig="chilly" dir="t"/>
        </a:scene3d>
        <a:sp3d prstMaterial="translucentPowder">
          <a:bevelT w="127000" h="25400" prst="softRound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7000" tIns="0" rIns="127000" bIns="0" numCol="1" spcCol="1270" anchor="ctr" anchorCtr="0">
          <a:noAutofit/>
        </a:bodyPr>
        <a:lstStyle/>
        <a:p>
          <a:pPr lvl="0" algn="ctr" defTabSz="8890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b="1" i="0" kern="1200" dirty="0"/>
            <a:t>к качеству обучения</a:t>
          </a:r>
          <a:endParaRPr lang="ru-RU" sz="2000" kern="1200" dirty="0"/>
        </a:p>
      </dsp:txBody>
      <dsp:txXfrm rot="5400000">
        <a:off x="1011" y="787420"/>
        <a:ext cx="1595394" cy="2362259"/>
      </dsp:txXfrm>
    </dsp:sp>
    <dsp:sp modelId="{831DA491-8486-4037-BA90-86C8EEDFC126}">
      <dsp:nvSpPr>
        <dsp:cNvPr id="0" name=""/>
        <dsp:cNvSpPr/>
      </dsp:nvSpPr>
      <dsp:spPr>
        <a:xfrm rot="16200000">
          <a:off x="545207" y="1170852"/>
          <a:ext cx="3937099" cy="1595394"/>
        </a:xfrm>
        <a:prstGeom prst="flowChartManualOperation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/>
          <a:lightRig rig="chilly" dir="t"/>
        </a:scene3d>
        <a:sp3d prstMaterial="translucentPowder">
          <a:bevelT w="127000" h="25400" prst="softRound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7000" tIns="0" rIns="127000" bIns="0" numCol="1" spcCol="1270" anchor="ctr" anchorCtr="0">
          <a:noAutofit/>
        </a:bodyPr>
        <a:lstStyle/>
        <a:p>
          <a:pPr lvl="0" algn="ctr" defTabSz="8890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b="1" i="0" kern="1200" dirty="0"/>
            <a:t>к результатам обучения</a:t>
          </a:r>
          <a:endParaRPr lang="ru-RU" sz="2000" kern="1200" dirty="0"/>
        </a:p>
      </dsp:txBody>
      <dsp:txXfrm rot="5400000">
        <a:off x="1716059" y="787420"/>
        <a:ext cx="1595394" cy="2362259"/>
      </dsp:txXfrm>
    </dsp:sp>
    <dsp:sp modelId="{49BBF30F-F0E0-44A7-B933-394E722F6118}">
      <dsp:nvSpPr>
        <dsp:cNvPr id="0" name=""/>
        <dsp:cNvSpPr/>
      </dsp:nvSpPr>
      <dsp:spPr>
        <a:xfrm rot="16200000">
          <a:off x="2411300" y="1019808"/>
          <a:ext cx="3937099" cy="1897482"/>
        </a:xfrm>
        <a:prstGeom prst="flowChartManualOperation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/>
          <a:lightRig rig="chilly" dir="t"/>
        </a:scene3d>
        <a:sp3d prstMaterial="translucentPowder">
          <a:bevelT w="127000" h="25400" prst="softRound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7000" tIns="0" rIns="127000" bIns="0" numCol="1" spcCol="1270" anchor="ctr" anchorCtr="0">
          <a:noAutofit/>
        </a:bodyPr>
        <a:lstStyle/>
        <a:p>
          <a:pPr lvl="0" algn="ctr" defTabSz="8890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b="1" i="0" kern="1200" dirty="0"/>
            <a:t>к содержанию учебных предметов</a:t>
          </a:r>
          <a:endParaRPr lang="ru-RU" sz="2000" kern="1200" dirty="0"/>
        </a:p>
      </dsp:txBody>
      <dsp:txXfrm rot="5400000">
        <a:off x="3431108" y="787420"/>
        <a:ext cx="1897482" cy="2362259"/>
      </dsp:txXfrm>
    </dsp:sp>
    <dsp:sp modelId="{BA015A81-8461-4CEB-B828-D34C307CF21A}">
      <dsp:nvSpPr>
        <dsp:cNvPr id="0" name=""/>
        <dsp:cNvSpPr/>
      </dsp:nvSpPr>
      <dsp:spPr>
        <a:xfrm rot="16200000">
          <a:off x="4277392" y="1170852"/>
          <a:ext cx="3937099" cy="1595394"/>
        </a:xfrm>
        <a:prstGeom prst="flowChartManualOperation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/>
          <a:lightRig rig="chilly" dir="t"/>
        </a:scene3d>
        <a:sp3d prstMaterial="translucentPowder">
          <a:bevelT w="127000" h="25400" prst="softRound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7000" tIns="0" rIns="127000" bIns="0" numCol="1" spcCol="1270" anchor="ctr" anchorCtr="0">
          <a:noAutofit/>
        </a:bodyPr>
        <a:lstStyle/>
        <a:p>
          <a:pPr lvl="0" algn="ctr" defTabSz="8890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b="1" i="0" kern="1200" dirty="0"/>
            <a:t>к методам обучения</a:t>
          </a:r>
          <a:endParaRPr lang="ru-RU" sz="2000" kern="1200" dirty="0"/>
        </a:p>
      </dsp:txBody>
      <dsp:txXfrm rot="5400000">
        <a:off x="5448244" y="787420"/>
        <a:ext cx="1595394" cy="2362259"/>
      </dsp:txXfrm>
    </dsp:sp>
    <dsp:sp modelId="{681C03BE-1518-4209-A238-B9DC4BC30BD6}">
      <dsp:nvSpPr>
        <dsp:cNvPr id="0" name=""/>
        <dsp:cNvSpPr/>
      </dsp:nvSpPr>
      <dsp:spPr>
        <a:xfrm rot="16200000">
          <a:off x="5992441" y="1170852"/>
          <a:ext cx="3937099" cy="1595394"/>
        </a:xfrm>
        <a:prstGeom prst="flowChartManualOperation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/>
          <a:lightRig rig="chilly" dir="t"/>
        </a:scene3d>
        <a:sp3d prstMaterial="translucentPowder">
          <a:bevelT w="127000" h="25400" prst="softRound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7000" tIns="0" rIns="127000" bIns="0" numCol="1" spcCol="1270" anchor="ctr" anchorCtr="0">
          <a:noAutofit/>
        </a:bodyPr>
        <a:lstStyle/>
        <a:p>
          <a:pPr lvl="0" algn="ctr" defTabSz="8890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b="1" i="0" kern="1200" dirty="0"/>
            <a:t>к формам обучения</a:t>
          </a:r>
          <a:endParaRPr lang="ru-RU" sz="2000" kern="1200" dirty="0"/>
        </a:p>
      </dsp:txBody>
      <dsp:txXfrm rot="5400000">
        <a:off x="7163293" y="787420"/>
        <a:ext cx="1595394" cy="2362259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2A5A53D-01C3-4196-9AC7-DEE41267D4E0}">
      <dsp:nvSpPr>
        <dsp:cNvPr id="0" name=""/>
        <dsp:cNvSpPr/>
      </dsp:nvSpPr>
      <dsp:spPr>
        <a:xfrm>
          <a:off x="0" y="45998"/>
          <a:ext cx="8549640" cy="586276"/>
        </a:xfrm>
        <a:prstGeom prst="round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lt1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l" defTabSz="8890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b="1" i="0" kern="1200" dirty="0">
              <a:solidFill>
                <a:srgbClr val="C00000"/>
              </a:solidFill>
            </a:rPr>
            <a:t>Базовых академических знаний и умений </a:t>
          </a:r>
          <a:r>
            <a:rPr lang="ru-RU" sz="2000" b="0" i="0" kern="1200" dirty="0">
              <a:solidFill>
                <a:srgbClr val="C00000"/>
              </a:solidFill>
            </a:rPr>
            <a:t>по всем предметам</a:t>
          </a:r>
          <a:endParaRPr lang="ru-RU" sz="2000" kern="1200" dirty="0">
            <a:solidFill>
              <a:srgbClr val="C00000"/>
            </a:solidFill>
          </a:endParaRPr>
        </a:p>
      </dsp:txBody>
      <dsp:txXfrm>
        <a:off x="28620" y="74618"/>
        <a:ext cx="8492400" cy="529036"/>
      </dsp:txXfrm>
    </dsp:sp>
    <dsp:sp modelId="{8E2A3BA8-B216-4C27-B29E-1D5CB29CBE2B}">
      <dsp:nvSpPr>
        <dsp:cNvPr id="0" name=""/>
        <dsp:cNvSpPr/>
      </dsp:nvSpPr>
      <dsp:spPr>
        <a:xfrm>
          <a:off x="0" y="637401"/>
          <a:ext cx="8549640" cy="586276"/>
        </a:xfrm>
        <a:prstGeom prst="round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lt1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l" defTabSz="8890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b="1" i="0" kern="1200" dirty="0"/>
            <a:t>Функциональной грамотности</a:t>
          </a:r>
          <a:r>
            <a:rPr lang="ru-RU" sz="2000" b="0" i="0" kern="1200" dirty="0"/>
            <a:t>:  способности применять знания и умения в для решения жизненных задач.</a:t>
          </a:r>
          <a:endParaRPr lang="ru-RU" sz="2000" kern="1200" dirty="0"/>
        </a:p>
      </dsp:txBody>
      <dsp:txXfrm>
        <a:off x="28620" y="666021"/>
        <a:ext cx="8492400" cy="529036"/>
      </dsp:txXfrm>
    </dsp:sp>
    <dsp:sp modelId="{74408715-223B-4AF0-992E-137514105BCC}">
      <dsp:nvSpPr>
        <dsp:cNvPr id="0" name=""/>
        <dsp:cNvSpPr/>
      </dsp:nvSpPr>
      <dsp:spPr>
        <a:xfrm>
          <a:off x="0" y="1228804"/>
          <a:ext cx="8549640" cy="586276"/>
        </a:xfrm>
        <a:prstGeom prst="round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lt1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l" defTabSz="8890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b="1" i="0" kern="1200" dirty="0"/>
            <a:t>Цифровой грамотности</a:t>
          </a:r>
          <a:r>
            <a:rPr lang="ru-RU" sz="2000" b="0" i="0" kern="1200" dirty="0"/>
            <a:t>: владению цифровыми средствами  поиска и обработки, передачи  информации</a:t>
          </a:r>
          <a:endParaRPr lang="ru-RU" sz="2000" kern="1200" dirty="0"/>
        </a:p>
      </dsp:txBody>
      <dsp:txXfrm>
        <a:off x="28620" y="1257424"/>
        <a:ext cx="8492400" cy="529036"/>
      </dsp:txXfrm>
    </dsp:sp>
    <dsp:sp modelId="{B695AC69-0760-4DCA-BDF3-8EE5956861D0}">
      <dsp:nvSpPr>
        <dsp:cNvPr id="0" name=""/>
        <dsp:cNvSpPr/>
      </dsp:nvSpPr>
      <dsp:spPr>
        <a:xfrm>
          <a:off x="0" y="1820206"/>
          <a:ext cx="8549640" cy="586276"/>
        </a:xfrm>
        <a:prstGeom prst="round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lt1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l" defTabSz="8890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b="1" i="0" kern="1200" dirty="0"/>
            <a:t>Финансовой грамотности: </a:t>
          </a:r>
          <a:r>
            <a:rPr lang="ru-RU" sz="2000" b="0" i="0" kern="1200" dirty="0"/>
            <a:t> совокупности знаний, навыков и установок в сфере финансового поведения человека.</a:t>
          </a:r>
          <a:endParaRPr lang="ru-RU" sz="2000" kern="1200" dirty="0"/>
        </a:p>
      </dsp:txBody>
      <dsp:txXfrm>
        <a:off x="28620" y="1848826"/>
        <a:ext cx="8492400" cy="529036"/>
      </dsp:txXfrm>
    </dsp:sp>
    <dsp:sp modelId="{D97EA0F5-CB07-448B-993A-F8BD305A715D}">
      <dsp:nvSpPr>
        <dsp:cNvPr id="0" name=""/>
        <dsp:cNvSpPr/>
      </dsp:nvSpPr>
      <dsp:spPr>
        <a:xfrm>
          <a:off x="0" y="2400714"/>
          <a:ext cx="8549640" cy="586276"/>
        </a:xfrm>
        <a:prstGeom prst="round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lt1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l" defTabSz="8890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2000" b="1" i="0" kern="1200" dirty="0"/>
        </a:p>
        <a:p>
          <a:pPr lvl="0" algn="l" defTabSz="8890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b="1" i="0" kern="1200" dirty="0"/>
            <a:t>Коммуникативных умений</a:t>
          </a:r>
          <a:r>
            <a:rPr lang="ru-RU" sz="2000" b="0" i="0" kern="1200" dirty="0"/>
            <a:t>: умений работать в команде, договариваться, общаться</a:t>
          </a:r>
        </a:p>
        <a:p>
          <a:pPr lvl="0" algn="l" defTabSz="8890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b="1" i="0" kern="1200" dirty="0" err="1"/>
            <a:t>Креативности</a:t>
          </a:r>
          <a:r>
            <a:rPr lang="ru-RU" sz="2000" b="0" i="0" kern="1200" dirty="0"/>
            <a:t>: умениям придумывать, изобретать, создавать новое и </a:t>
          </a:r>
          <a:endParaRPr lang="ru-RU" sz="2000" kern="1200" dirty="0"/>
        </a:p>
      </dsp:txBody>
      <dsp:txXfrm>
        <a:off x="28620" y="2429334"/>
        <a:ext cx="8492400" cy="529036"/>
      </dsp:txXfrm>
    </dsp:sp>
    <dsp:sp modelId="{7215C72D-6FA4-4BE0-B706-546FBBAD6FED}">
      <dsp:nvSpPr>
        <dsp:cNvPr id="0" name=""/>
        <dsp:cNvSpPr/>
      </dsp:nvSpPr>
      <dsp:spPr>
        <a:xfrm>
          <a:off x="0" y="3049010"/>
          <a:ext cx="8549640" cy="600969"/>
        </a:xfrm>
        <a:prstGeom prst="round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lt1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l" defTabSz="8890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b="0" i="0" kern="1200" dirty="0"/>
            <a:t> и другим </a:t>
          </a:r>
          <a:r>
            <a:rPr lang="ru-RU" sz="2000" b="0" i="0" kern="1200" dirty="0">
              <a:solidFill>
                <a:srgbClr val="C00000"/>
              </a:solidFill>
            </a:rPr>
            <a:t>видам грамотностей и умений, необходимых каждому человеку в</a:t>
          </a:r>
          <a:r>
            <a:rPr lang="en-US" sz="2000" b="0" i="0" kern="1200" dirty="0">
              <a:solidFill>
                <a:srgbClr val="C00000"/>
              </a:solidFill>
            </a:rPr>
            <a:t> XXI </a:t>
          </a:r>
          <a:r>
            <a:rPr lang="ru-RU" sz="2000" b="0" i="0" kern="1200" dirty="0">
              <a:solidFill>
                <a:srgbClr val="C00000"/>
              </a:solidFill>
            </a:rPr>
            <a:t>веке</a:t>
          </a:r>
          <a:endParaRPr lang="ru-RU" sz="2000" kern="1200" dirty="0">
            <a:solidFill>
              <a:srgbClr val="C00000"/>
            </a:solidFill>
          </a:endParaRPr>
        </a:p>
      </dsp:txBody>
      <dsp:txXfrm>
        <a:off x="29337" y="3078347"/>
        <a:ext cx="8490966" cy="542295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2A5A53D-01C3-4196-9AC7-DEE41267D4E0}">
      <dsp:nvSpPr>
        <dsp:cNvPr id="0" name=""/>
        <dsp:cNvSpPr/>
      </dsp:nvSpPr>
      <dsp:spPr>
        <a:xfrm>
          <a:off x="0" y="0"/>
          <a:ext cx="8527732" cy="700355"/>
        </a:xfrm>
        <a:prstGeom prst="round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lt1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l" defTabSz="8001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b="1" kern="1200" dirty="0">
              <a:solidFill>
                <a:srgbClr val="002060"/>
              </a:solidFill>
              <a:latin typeface="+mn-lt"/>
            </a:rPr>
            <a:t>по индивидуальному учебному плану</a:t>
          </a:r>
        </a:p>
      </dsp:txBody>
      <dsp:txXfrm>
        <a:off x="34189" y="34189"/>
        <a:ext cx="8459354" cy="631977"/>
      </dsp:txXfrm>
    </dsp:sp>
    <dsp:sp modelId="{8E2A3BA8-B216-4C27-B29E-1D5CB29CBE2B}">
      <dsp:nvSpPr>
        <dsp:cNvPr id="0" name=""/>
        <dsp:cNvSpPr/>
      </dsp:nvSpPr>
      <dsp:spPr>
        <a:xfrm>
          <a:off x="0" y="708286"/>
          <a:ext cx="8527732" cy="662578"/>
        </a:xfrm>
        <a:prstGeom prst="round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lt1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l" defTabSz="8001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b="1" kern="1200" dirty="0">
              <a:latin typeface="+mn-lt"/>
            </a:rPr>
            <a:t>на углубленном уровне по учебным предметам Математика, Информатика, Физика, Химия, Биология</a:t>
          </a:r>
        </a:p>
      </dsp:txBody>
      <dsp:txXfrm>
        <a:off x="32344" y="740630"/>
        <a:ext cx="8463044" cy="597890"/>
      </dsp:txXfrm>
    </dsp:sp>
    <dsp:sp modelId="{74408715-223B-4AF0-992E-137514105BCC}">
      <dsp:nvSpPr>
        <dsp:cNvPr id="0" name=""/>
        <dsp:cNvSpPr/>
      </dsp:nvSpPr>
      <dsp:spPr>
        <a:xfrm>
          <a:off x="0" y="1385652"/>
          <a:ext cx="8527732" cy="700355"/>
        </a:xfrm>
        <a:prstGeom prst="round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lt1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l" defTabSz="8001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b="1" kern="1200" dirty="0">
              <a:latin typeface="+mn-lt"/>
            </a:rPr>
            <a:t>с</a:t>
          </a:r>
          <a:r>
            <a:rPr lang="ru-RU" sz="1800" b="1" kern="1200" baseline="0" dirty="0">
              <a:latin typeface="+mn-lt"/>
            </a:rPr>
            <a:t> учетом индивидуальных особенностей, способностей и потребностей в образовании </a:t>
          </a:r>
          <a:endParaRPr lang="ru-RU" sz="1800" b="1" kern="1200" dirty="0">
            <a:latin typeface="+mn-lt"/>
          </a:endParaRPr>
        </a:p>
      </dsp:txBody>
      <dsp:txXfrm>
        <a:off x="34189" y="1419841"/>
        <a:ext cx="8459354" cy="631977"/>
      </dsp:txXfrm>
    </dsp:sp>
    <dsp:sp modelId="{B695AC69-0760-4DCA-BDF3-8EE5956861D0}">
      <dsp:nvSpPr>
        <dsp:cNvPr id="0" name=""/>
        <dsp:cNvSpPr/>
      </dsp:nvSpPr>
      <dsp:spPr>
        <a:xfrm>
          <a:off x="0" y="2102615"/>
          <a:ext cx="8527732" cy="700355"/>
        </a:xfrm>
        <a:prstGeom prst="round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lt1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l" defTabSz="8001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b="1" kern="1200" dirty="0">
              <a:latin typeface="+mn-lt"/>
            </a:rPr>
            <a:t>в форме </a:t>
          </a:r>
          <a:r>
            <a:rPr lang="ru-RU" sz="1800" b="1" kern="1200" dirty="0">
              <a:latin typeface="+mn-lt"/>
              <a:cs typeface="Calibri Light" pitchFamily="34" charset="0"/>
            </a:rPr>
            <a:t>электронного обучения и дистанционных образовательных технологий</a:t>
          </a:r>
          <a:endParaRPr lang="ru-RU" sz="1800" b="1" kern="1200" dirty="0">
            <a:latin typeface="+mn-lt"/>
          </a:endParaRPr>
        </a:p>
      </dsp:txBody>
      <dsp:txXfrm>
        <a:off x="34189" y="2136804"/>
        <a:ext cx="8459354" cy="631977"/>
      </dsp:txXfrm>
    </dsp:sp>
    <dsp:sp modelId="{D97EA0F5-CB07-448B-993A-F8BD305A715D}">
      <dsp:nvSpPr>
        <dsp:cNvPr id="0" name=""/>
        <dsp:cNvSpPr/>
      </dsp:nvSpPr>
      <dsp:spPr>
        <a:xfrm>
          <a:off x="0" y="2818479"/>
          <a:ext cx="8527732" cy="700355"/>
        </a:xfrm>
        <a:prstGeom prst="round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lt1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l" defTabSz="8001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b="1" kern="1200" dirty="0">
              <a:latin typeface="+mn-lt"/>
            </a:rPr>
            <a:t>в сетевой форме с привлечением ресурсов организаций дополнительного образования, организаций   культуры и спорта, социальных партнеров</a:t>
          </a:r>
        </a:p>
      </dsp:txBody>
      <dsp:txXfrm>
        <a:off x="34189" y="2852668"/>
        <a:ext cx="8459354" cy="631977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List6">
  <dgm:title val=""/>
  <dgm:desc val=""/>
  <dgm:catLst>
    <dgm:cat type="list" pri="18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h" for="ch" ptType="node" refType="h"/>
      <dgm:constr type="w" for="ch" ptType="node" refType="w"/>
      <dgm:constr type="primFontSz" for="ch" ptType="node" op="equ"/>
      <dgm:constr type="w" for="ch" forName="sibTrans" refType="w" fact="0.075"/>
    </dgm:constrLst>
    <dgm:ruleLst/>
    <dgm:forEach name="nodesForEach" axis="ch" ptType="node">
      <dgm:layoutNode name="node">
        <dgm:varLst>
          <dgm:bulletEnabled val="1"/>
        </dgm:varLst>
        <dgm:alg type="tx"/>
        <dgm:choose name="Name4">
          <dgm:if name="Name5" func="var" arg="dir" op="equ" val="norm">
            <dgm:shape xmlns:r="http://schemas.openxmlformats.org/officeDocument/2006/relationships" rot="-90" type="flowChartManualOperation" r:blip="">
              <dgm:adjLst/>
            </dgm:shape>
          </dgm:if>
          <dgm:else name="Name6">
            <dgm:shape xmlns:r="http://schemas.openxmlformats.org/officeDocument/2006/relationships" rot="90" type="flowChartManualOperation" r:blip="">
              <dgm:adjLst/>
            </dgm:shape>
          </dgm:else>
        </dgm:choose>
        <dgm:presOf axis="desOrSelf" ptType="node"/>
        <dgm:constrLst>
          <dgm:constr type="primFontSz" val="65"/>
          <dgm:constr type="tMarg"/>
          <dgm:constr type="bMarg"/>
          <dgm:constr type="lMarg" refType="primFontSz" fact="0.5"/>
          <dgm:constr type="rMarg" refType="lMarg"/>
        </dgm:constrLst>
        <dgm:ruleLst>
          <dgm:rule type="primFontSz" val="5" fact="NaN" max="NaN"/>
        </dgm:ruleLst>
      </dgm:layoutNode>
      <dgm:forEach name="sibTransForEach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4">
  <dgm:title val=""/>
  <dgm:desc val=""/>
  <dgm:catLst>
    <dgm:cat type="3D" pri="11400"/>
  </dgm:catLst>
  <dgm:scene3d>
    <a:camera prst="orthographicFront"/>
    <a:lightRig rig="threePt" dir="t"/>
  </dgm:scene3d>
  <dgm:styleLbl name="node0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chilly" dir="t"/>
    </dgm:scene3d>
    <dgm:sp3d z="12700" extrusionH="12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ImgPlace1">
    <dgm:scene3d>
      <a:camera prst="orthographicFront"/>
      <a:lightRig rig="chilly" dir="t"/>
    </dgm:scene3d>
    <dgm:sp3d z="-257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chilly" dir="t"/>
    </dgm:scene3d>
    <dgm:sp3d z="-700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chilly" dir="t"/>
    </dgm:scene3d>
    <dgm:sp3d z="12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/>
      <a:lightRig rig="chilly" dir="t"/>
    </dgm:scene3d>
    <dgm:sp3d z="-25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/>
      <a:lightRig rig="chilly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chilly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chilly" dir="t"/>
    </dgm:scene3d>
    <dgm:sp3d z="1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/>
      <a:lightRig rig="chilly" dir="t"/>
    </dgm:scene3d>
    <dgm:sp3d z="1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/>
      <a:lightRig rig="chilly" dir="t"/>
    </dgm:scene3d>
    <dgm:sp3d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/>
      <a:lightRig rig="chilly" dir="t"/>
    </dgm:scene3d>
    <dgm:sp3d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/>
      <a:lightRig rig="chilly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chilly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chilly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chilly" dir="t"/>
    </dgm:scene3d>
    <dgm:sp3d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chilly" dir="t"/>
    </dgm:scene3d>
    <dgm:sp3d prstMaterial="dkEdge">
      <a:bevelT w="127000" h="25400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chilly" dir="t"/>
    </dgm:scene3d>
    <dgm:sp3d z="-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chilly" dir="t"/>
    </dgm:scene3d>
    <dgm:sp3d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chilly" dir="t"/>
    </dgm:scene3d>
    <dgm:sp3d z="-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chilly" dir="t"/>
    </dgm:scene3d>
    <dgm:sp3d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chilly" dir="t"/>
    </dgm:scene3d>
    <dgm:sp3d z="-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chilly" dir="t"/>
    </dgm:scene3d>
    <dgm:sp3d z="-12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chilly" dir="t"/>
    </dgm:scene3d>
    <dgm:sp3d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chilly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chilly" dir="t"/>
    </dgm:scene3d>
    <dgm:sp3d z="12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8C3426B-2425-423C-8D6F-EFF986E0115A}" type="datetimeFigureOut">
              <a:rPr lang="ru-RU" smtClean="0"/>
              <a:pPr/>
              <a:t>29.06.2022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917575" y="744538"/>
            <a:ext cx="4962525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79768" y="4715153"/>
            <a:ext cx="5438140" cy="4466987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50443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D1F5F61-9B40-47D9-857C-40E44AEEF30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81909853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917575" y="744538"/>
            <a:ext cx="4962525" cy="3722687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sp>
      <p:sp>
        <p:nvSpPr>
          <p:cNvPr id="27651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ru-RU"/>
          </a:p>
        </p:txBody>
      </p:sp>
      <p:sp>
        <p:nvSpPr>
          <p:cNvPr id="27652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37378" indent="-283607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34428" indent="-226886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588199" indent="-226886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41970" indent="-226886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495741" indent="-226886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49512" indent="-226886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03283" indent="-226886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57054" indent="-226886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marL="0" marR="0" lvl="0" indent="0" algn="r" defTabSz="907542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BC3A931A-6D5E-4F39-92E2-DE0B8B0E6B2F}" type="slidenum">
              <a:rPr kumimoji="0" lang="ru-RU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itchFamily="34" charset="0"/>
                <a:ea typeface="+mn-ea"/>
                <a:cs typeface="+mn-cs"/>
              </a:rPr>
              <a:pPr marL="0" marR="0" lvl="0" indent="0" algn="r" defTabSz="907542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25223721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D1F5F61-9B40-47D9-857C-40E44AEEF300}" type="slidenum">
              <a:rPr lang="ru-RU" smtClean="0"/>
              <a:pPr/>
              <a:t>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45086807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D1F5F61-9B40-47D9-857C-40E44AEEF300}" type="slidenum">
              <a:rPr lang="ru-RU" smtClean="0"/>
              <a:pPr/>
              <a:t>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06109687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D1F5F61-9B40-47D9-857C-40E44AEEF300}" type="slidenum">
              <a:rPr lang="ru-RU" smtClean="0"/>
              <a:pPr/>
              <a:t>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84445360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29.06.2022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29.06.2022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29.06.2022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29.06.2022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29.06.2022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29.06.2022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29.06.2022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29.06.2022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29.06.2022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29.06.2022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29.06.2022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4C71EC6-210F-42DE-9C53-41977AD35B3D}" type="datetimeFigureOut">
              <a:rPr lang="ru-RU" smtClean="0"/>
              <a:pPr/>
              <a:t>29.06.2022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6.xml.rels><?xml version="1.0" encoding="UTF-8" standalone="yes"?>
<Relationships xmlns="http://schemas.openxmlformats.org/package/2006/relationships"><Relationship Id="rId8" Type="http://schemas.microsoft.com/office/2007/relationships/diagramDrawing" Target="../diagrams/drawing2.xml"/><Relationship Id="rId3" Type="http://schemas.openxmlformats.org/officeDocument/2006/relationships/image" Target="../media/image3.png"/><Relationship Id="rId7" Type="http://schemas.openxmlformats.org/officeDocument/2006/relationships/diagramColors" Target="../diagrams/colors2.xm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diagramQuickStyle" Target="../diagrams/quickStyle2.xml"/><Relationship Id="rId5" Type="http://schemas.openxmlformats.org/officeDocument/2006/relationships/diagramLayout" Target="../diagrams/layout2.xml"/><Relationship Id="rId4" Type="http://schemas.openxmlformats.org/officeDocument/2006/relationships/diagramData" Target="../diagrams/data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3.xml"/><Relationship Id="rId7" Type="http://schemas.microsoft.com/office/2007/relationships/diagramDrawing" Target="../diagrams/drawing3.xml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3.xml"/><Relationship Id="rId5" Type="http://schemas.openxmlformats.org/officeDocument/2006/relationships/diagramQuickStyle" Target="../diagrams/quickStyle3.xml"/><Relationship Id="rId4" Type="http://schemas.openxmlformats.org/officeDocument/2006/relationships/diagramLayout" Target="../diagrams/layout3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79512" y="2420888"/>
            <a:ext cx="8928991" cy="1470025"/>
          </a:xfrm>
        </p:spPr>
        <p:txBody>
          <a:bodyPr>
            <a:noAutofit/>
          </a:bodyPr>
          <a:lstStyle/>
          <a:p>
            <a:r>
              <a:rPr lang="ru-RU" sz="2800" u="sng" dirty="0">
                <a:solidFill>
                  <a:srgbClr val="0070C0"/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/>
            </a:r>
            <a:br>
              <a:rPr lang="ru-RU" sz="2800" u="sng" dirty="0">
                <a:solidFill>
                  <a:srgbClr val="0070C0"/>
                </a:solidFill>
                <a:latin typeface="Arial Black" panose="020B0A04020102020204" pitchFamily="34" charset="0"/>
                <a:cs typeface="Arial" panose="020B0604020202020204" pitchFamily="34" charset="0"/>
              </a:rPr>
            </a:br>
            <a:r>
              <a:rPr lang="ru-RU" sz="2400" u="sng" dirty="0">
                <a:solidFill>
                  <a:srgbClr val="0070C0"/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/>
            </a:r>
            <a:br>
              <a:rPr lang="ru-RU" sz="2400" u="sng" dirty="0">
                <a:solidFill>
                  <a:srgbClr val="0070C0"/>
                </a:solidFill>
                <a:latin typeface="Arial Black" panose="020B0A04020102020204" pitchFamily="34" charset="0"/>
                <a:cs typeface="Arial" panose="020B0604020202020204" pitchFamily="34" charset="0"/>
              </a:rPr>
            </a:br>
            <a:r>
              <a:rPr lang="ru-RU" sz="2400" u="sng" dirty="0">
                <a:solidFill>
                  <a:srgbClr val="0070C0"/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ПРОСТО </a:t>
            </a:r>
            <a:r>
              <a:rPr lang="ru-RU" sz="2400" u="sng" dirty="0" smtClean="0">
                <a:solidFill>
                  <a:srgbClr val="0070C0"/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/>
            </a:r>
            <a:br>
              <a:rPr lang="ru-RU" sz="2400" u="sng" dirty="0" smtClean="0">
                <a:solidFill>
                  <a:srgbClr val="0070C0"/>
                </a:solidFill>
                <a:latin typeface="Arial Black" panose="020B0A04020102020204" pitchFamily="34" charset="0"/>
                <a:cs typeface="Arial" panose="020B0604020202020204" pitchFamily="34" charset="0"/>
              </a:rPr>
            </a:br>
            <a:r>
              <a:rPr lang="ru-RU" sz="2400" u="sng" dirty="0" smtClean="0">
                <a:solidFill>
                  <a:srgbClr val="0070C0"/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О </a:t>
            </a:r>
            <a:r>
              <a:rPr lang="ru-RU" sz="2400" u="sng" dirty="0">
                <a:solidFill>
                  <a:srgbClr val="0070C0"/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ВВЕДЕНИИ </a:t>
            </a:r>
            <a:r>
              <a:rPr lang="ru-RU" sz="2400" u="sng" dirty="0" smtClean="0">
                <a:solidFill>
                  <a:srgbClr val="0070C0"/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ОБНОВЛЕННЫХ </a:t>
            </a:r>
            <a:br>
              <a:rPr lang="ru-RU" sz="2400" u="sng" dirty="0" smtClean="0">
                <a:solidFill>
                  <a:srgbClr val="0070C0"/>
                </a:solidFill>
                <a:latin typeface="Arial Black" panose="020B0A04020102020204" pitchFamily="34" charset="0"/>
                <a:cs typeface="Arial" panose="020B0604020202020204" pitchFamily="34" charset="0"/>
              </a:rPr>
            </a:br>
            <a:r>
              <a:rPr lang="ru-RU" sz="2400" u="sng" dirty="0" smtClean="0">
                <a:solidFill>
                  <a:srgbClr val="0070C0"/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ФЕДЕРАЛЬНЫХ ГОСУДАРСТВЕННЫХ ОБРАЗОВАТЕЛЬНЫХ СТАНДАРТАХ </a:t>
            </a:r>
            <a:r>
              <a:rPr lang="ru-RU" sz="2400" u="sng" dirty="0">
                <a:solidFill>
                  <a:srgbClr val="0070C0"/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/>
            </a:r>
            <a:br>
              <a:rPr lang="ru-RU" sz="2400" u="sng" dirty="0">
                <a:solidFill>
                  <a:srgbClr val="0070C0"/>
                </a:solidFill>
                <a:latin typeface="Arial Black" panose="020B0A04020102020204" pitchFamily="34" charset="0"/>
                <a:cs typeface="Arial" panose="020B0604020202020204" pitchFamily="34" charset="0"/>
              </a:rPr>
            </a:br>
            <a:r>
              <a:rPr lang="ru-RU" sz="2400" u="sng" dirty="0">
                <a:solidFill>
                  <a:srgbClr val="0070C0"/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НАЧАЛЬНОГО ОБЩЕГО </a:t>
            </a:r>
            <a:r>
              <a:rPr lang="en-US" sz="2400" u="sng" dirty="0">
                <a:solidFill>
                  <a:srgbClr val="0070C0"/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/>
            </a:r>
            <a:br>
              <a:rPr lang="en-US" sz="2400" u="sng" dirty="0">
                <a:solidFill>
                  <a:srgbClr val="0070C0"/>
                </a:solidFill>
                <a:latin typeface="Arial Black" panose="020B0A04020102020204" pitchFamily="34" charset="0"/>
                <a:cs typeface="Arial" panose="020B0604020202020204" pitchFamily="34" charset="0"/>
              </a:rPr>
            </a:br>
            <a:r>
              <a:rPr lang="ru-RU" sz="2400" u="sng" dirty="0">
                <a:solidFill>
                  <a:srgbClr val="0070C0"/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И ОСНОВНОГО ОБЩЕГО</a:t>
            </a:r>
            <a:r>
              <a:rPr lang="en-US" sz="2400" u="sng" dirty="0">
                <a:solidFill>
                  <a:srgbClr val="0070C0"/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 </a:t>
            </a:r>
            <a:r>
              <a:rPr lang="ru-RU" sz="2400" u="sng" dirty="0">
                <a:solidFill>
                  <a:srgbClr val="0070C0"/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ОБРАЗОВА</a:t>
            </a:r>
            <a:r>
              <a:rPr lang="ru-RU" sz="2800" u="sng" dirty="0">
                <a:solidFill>
                  <a:srgbClr val="0070C0"/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НИЯ</a:t>
            </a:r>
            <a:r>
              <a:rPr lang="ru-RU" sz="2800" u="sng" dirty="0">
                <a:solidFill>
                  <a:srgbClr val="0070C0"/>
                </a:solidFill>
                <a:latin typeface="Arial Black" panose="020B0A04020102020204" pitchFamily="34" charset="0"/>
              </a:rPr>
              <a:t> </a:t>
            </a:r>
            <a:r>
              <a:rPr lang="ru-RU" sz="2800" b="1" dirty="0">
                <a:solidFill>
                  <a:srgbClr val="0070C0"/>
                </a:solidFill>
                <a:latin typeface="Arial Black" panose="020B0A04020102020204" pitchFamily="34" charset="0"/>
              </a:rPr>
              <a:t/>
            </a:r>
            <a:br>
              <a:rPr lang="ru-RU" sz="2800" b="1" dirty="0">
                <a:solidFill>
                  <a:srgbClr val="0070C0"/>
                </a:solidFill>
                <a:latin typeface="Arial Black" panose="020B0A04020102020204" pitchFamily="34" charset="0"/>
              </a:rPr>
            </a:br>
            <a:r>
              <a:rPr lang="ru-RU" sz="2800" b="1" dirty="0">
                <a:solidFill>
                  <a:srgbClr val="0070C0"/>
                </a:solidFill>
                <a:latin typeface="Arial Black" panose="020B0A04020102020204" pitchFamily="34" charset="0"/>
              </a:rPr>
              <a:t/>
            </a:r>
            <a:br>
              <a:rPr lang="ru-RU" sz="2800" b="1" dirty="0">
                <a:solidFill>
                  <a:srgbClr val="0070C0"/>
                </a:solidFill>
                <a:latin typeface="Arial Black" panose="020B0A04020102020204" pitchFamily="34" charset="0"/>
              </a:rPr>
            </a:br>
            <a:r>
              <a:rPr lang="ru-RU" sz="2400" b="1" dirty="0">
                <a:solidFill>
                  <a:srgbClr val="0070C0"/>
                </a:solidFill>
                <a:latin typeface="Arial Black" panose="020B0A04020102020204" pitchFamily="34" charset="0"/>
              </a:rPr>
              <a:t>(ИНФОРМАЦИЯ ДЛЯ РОДИТЕЛЕЙ)</a:t>
            </a:r>
            <a:endParaRPr lang="ru-RU" sz="2400" dirty="0">
              <a:solidFill>
                <a:srgbClr val="0070C0"/>
              </a:solidFill>
              <a:latin typeface="Arial Black" panose="020B0A04020102020204" pitchFamily="34" charset="0"/>
            </a:endParaRPr>
          </a:p>
        </p:txBody>
      </p:sp>
      <p:pic>
        <p:nvPicPr>
          <p:cNvPr id="5" name="Picture 2" descr="G:\УПРАВЛЕНИЕ общего образования\Киселева\Лого МОК куZбасс (1)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138400" y="116632"/>
            <a:ext cx="1820435" cy="12961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528366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1520" y="332656"/>
            <a:ext cx="8640960" cy="792089"/>
          </a:xfrm>
        </p:spPr>
        <p:txBody>
          <a:bodyPr>
            <a:noAutofit/>
          </a:bodyPr>
          <a:lstStyle/>
          <a:p>
            <a:pPr algn="l" fontAlgn="base">
              <a:spcAft>
                <a:spcPts val="1200"/>
              </a:spcAft>
            </a:pPr>
            <a:r>
              <a:rPr lang="ru-RU" sz="2400" b="1" dirty="0">
                <a:solidFill>
                  <a:srgbClr val="FF0000"/>
                </a:solidFill>
                <a:latin typeface="Arial Black" panose="020B0A040201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/>
            </a:r>
            <a:br>
              <a:rPr lang="ru-RU" sz="2400" b="1" dirty="0">
                <a:solidFill>
                  <a:srgbClr val="FF0000"/>
                </a:solidFill>
                <a:latin typeface="Arial Black" panose="020B0A040201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</a:br>
            <a:r>
              <a:rPr lang="ru-RU" sz="2400" b="1" dirty="0">
                <a:solidFill>
                  <a:srgbClr val="FF0000"/>
                </a:solidFill>
                <a:latin typeface="Arial Black" panose="020B0A040201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/>
            </a:r>
            <a:br>
              <a:rPr lang="ru-RU" sz="2400" b="1" dirty="0">
                <a:solidFill>
                  <a:srgbClr val="FF0000"/>
                </a:solidFill>
                <a:latin typeface="Arial Black" panose="020B0A040201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</a:br>
            <a:r>
              <a:rPr lang="ru-RU" sz="2400" b="1" dirty="0">
                <a:solidFill>
                  <a:srgbClr val="FF0000"/>
                </a:solidFill>
              </a:rPr>
              <a:t>КАКИЕ ЕСТЬ НОРМАТИВНЫЕ ОСНОВАНИЯ </a:t>
            </a:r>
            <a:br>
              <a:rPr lang="ru-RU" sz="2400" b="1" dirty="0">
                <a:solidFill>
                  <a:srgbClr val="FF0000"/>
                </a:solidFill>
              </a:rPr>
            </a:br>
            <a:r>
              <a:rPr lang="ru-RU" sz="2400" b="1" dirty="0">
                <a:solidFill>
                  <a:srgbClr val="FF0000"/>
                </a:solidFill>
              </a:rPr>
              <a:t>ДЛЯ ПЕРЕХОДА НА </a:t>
            </a:r>
            <a:r>
              <a:rPr lang="ru-RU" sz="2400" b="1" dirty="0" smtClean="0">
                <a:solidFill>
                  <a:srgbClr val="FF0000"/>
                </a:solidFill>
              </a:rPr>
              <a:t>ОБНОВЛЕННЫЕ </a:t>
            </a:r>
            <a:r>
              <a:rPr lang="ru-RU" sz="2400" b="1" dirty="0">
                <a:solidFill>
                  <a:srgbClr val="FF0000"/>
                </a:solidFill>
              </a:rPr>
              <a:t>ФГОС?</a:t>
            </a:r>
            <a:br>
              <a:rPr lang="ru-RU" sz="2400" b="1" dirty="0">
                <a:solidFill>
                  <a:srgbClr val="FF0000"/>
                </a:solidFill>
              </a:rPr>
            </a:br>
            <a:r>
              <a:rPr lang="ru-RU" sz="2400" b="1" dirty="0">
                <a:solidFill>
                  <a:srgbClr val="FF0000"/>
                </a:solidFill>
                <a:latin typeface="Arial Black" panose="020B0A040201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/>
            </a:r>
            <a:br>
              <a:rPr lang="ru-RU" sz="2400" b="1" dirty="0">
                <a:solidFill>
                  <a:srgbClr val="FF0000"/>
                </a:solidFill>
                <a:latin typeface="Arial Black" panose="020B0A040201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</a:br>
            <a:r>
              <a:rPr lang="ru-RU" sz="1800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/>
            </a:r>
            <a:br>
              <a:rPr lang="ru-RU" sz="1800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</a:br>
            <a:endParaRPr lang="ru-RU" sz="1800" dirty="0">
              <a:effectLst/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</p:txBody>
      </p:sp>
      <p:sp>
        <p:nvSpPr>
          <p:cNvPr id="7" name="Объект 5">
            <a:extLst>
              <a:ext uri="{FF2B5EF4-FFF2-40B4-BE49-F238E27FC236}">
                <a16:creationId xmlns:a16="http://schemas.microsoft.com/office/drawing/2014/main" xmlns="" id="{74F0F100-E9F0-46B8-8F51-3D9771C69B07}"/>
              </a:ext>
            </a:extLst>
          </p:cNvPr>
          <p:cNvSpPr txBox="1">
            <a:spLocks/>
          </p:cNvSpPr>
          <p:nvPr/>
        </p:nvSpPr>
        <p:spPr>
          <a:xfrm>
            <a:off x="4716016" y="2708919"/>
            <a:ext cx="4248472" cy="792089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fontAlgn="base">
              <a:buNone/>
            </a:pPr>
            <a:endParaRPr lang="ru-RU" sz="2000" dirty="0">
              <a:solidFill>
                <a:srgbClr val="002060"/>
              </a:solidFill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</p:txBody>
      </p:sp>
      <p:pic>
        <p:nvPicPr>
          <p:cNvPr id="11" name="Picture 2" descr="G:\УПРАВЛЕНИЕ общего образования\Киселева\Лого МОК куZбасс (1)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8028384" y="116632"/>
            <a:ext cx="1072626" cy="7637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Объект 4">
            <a:extLst>
              <a:ext uri="{FF2B5EF4-FFF2-40B4-BE49-F238E27FC236}">
                <a16:creationId xmlns:a16="http://schemas.microsoft.com/office/drawing/2014/main" xmlns="" id="{0E33FEF7-F817-99AE-E916-97589DBF64D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13184" y="1340768"/>
            <a:ext cx="8651303" cy="1944216"/>
          </a:xfrm>
        </p:spPr>
        <p:txBody>
          <a:bodyPr>
            <a:noAutofit/>
          </a:bodyPr>
          <a:lstStyle/>
          <a:p>
            <a:pPr marL="0" indent="0" algn="ctr">
              <a:spcBef>
                <a:spcPts val="0"/>
              </a:spcBef>
              <a:buNone/>
            </a:pPr>
            <a:r>
              <a:rPr lang="ru-RU" sz="2000" b="1" dirty="0">
                <a:solidFill>
                  <a:srgbClr val="002060"/>
                </a:solidFill>
                <a:cs typeface="Calibri" pitchFamily="34" charset="0"/>
              </a:rPr>
              <a:t>В соответствии с Федеральным законом №273-ФЗ </a:t>
            </a:r>
            <a:r>
              <a:rPr lang="ru-RU" sz="2000" b="1" dirty="0" smtClean="0">
                <a:solidFill>
                  <a:srgbClr val="002060"/>
                </a:solidFill>
                <a:cs typeface="Calibri" pitchFamily="34" charset="0"/>
              </a:rPr>
              <a:t>«</a:t>
            </a:r>
            <a:r>
              <a:rPr lang="ru-RU" sz="2000" b="1" dirty="0">
                <a:solidFill>
                  <a:srgbClr val="002060"/>
                </a:solidFill>
                <a:cs typeface="Calibri" pitchFamily="34" charset="0"/>
              </a:rPr>
              <a:t>Об образовании в РФ» </a:t>
            </a:r>
            <a:endParaRPr lang="ru-RU" sz="2000" b="1" dirty="0" smtClean="0">
              <a:solidFill>
                <a:srgbClr val="002060"/>
              </a:solidFill>
              <a:cs typeface="Calibri" pitchFamily="34" charset="0"/>
            </a:endParaRPr>
          </a:p>
          <a:p>
            <a:pPr marL="0" indent="0" algn="ctr">
              <a:spcBef>
                <a:spcPts val="0"/>
              </a:spcBef>
              <a:buNone/>
            </a:pPr>
            <a:r>
              <a:rPr lang="ru-RU" sz="2000" b="1" dirty="0" smtClean="0">
                <a:solidFill>
                  <a:srgbClr val="002060"/>
                </a:solidFill>
                <a:cs typeface="Calibri" pitchFamily="34" charset="0"/>
              </a:rPr>
              <a:t>и </a:t>
            </a:r>
            <a:r>
              <a:rPr lang="ru-RU" sz="2000" b="1" dirty="0">
                <a:solidFill>
                  <a:srgbClr val="002060"/>
                </a:solidFill>
                <a:cs typeface="Calibri" pitchFamily="34" charset="0"/>
              </a:rPr>
              <a:t>Поручением Президента </a:t>
            </a:r>
            <a:r>
              <a:rPr lang="ru-RU" sz="2000" b="1" dirty="0" smtClean="0">
                <a:solidFill>
                  <a:srgbClr val="002060"/>
                </a:solidFill>
                <a:cs typeface="Calibri" pitchFamily="34" charset="0"/>
              </a:rPr>
              <a:t>РФ</a:t>
            </a:r>
            <a:r>
              <a:rPr lang="ru-RU" sz="2000" b="1" dirty="0">
                <a:solidFill>
                  <a:srgbClr val="002060"/>
                </a:solidFill>
                <a:cs typeface="Calibri" pitchFamily="34" charset="0"/>
              </a:rPr>
              <a:t/>
            </a:r>
            <a:br>
              <a:rPr lang="ru-RU" sz="2000" b="1" dirty="0">
                <a:solidFill>
                  <a:srgbClr val="002060"/>
                </a:solidFill>
                <a:cs typeface="Calibri" pitchFamily="34" charset="0"/>
              </a:rPr>
            </a:br>
            <a:r>
              <a:rPr lang="ru-RU" sz="2000" b="1" dirty="0">
                <a:solidFill>
                  <a:srgbClr val="002060"/>
                </a:solidFill>
                <a:cs typeface="Calibri" pitchFamily="34" charset="0"/>
              </a:rPr>
              <a:t>были обновлены </a:t>
            </a:r>
            <a:br>
              <a:rPr lang="ru-RU" sz="2000" b="1" dirty="0">
                <a:solidFill>
                  <a:srgbClr val="002060"/>
                </a:solidFill>
                <a:cs typeface="Calibri" pitchFamily="34" charset="0"/>
              </a:rPr>
            </a:br>
            <a:r>
              <a:rPr lang="ru-RU" sz="2000" b="1" dirty="0" smtClean="0">
                <a:solidFill>
                  <a:srgbClr val="C00000"/>
                </a:solidFill>
                <a:cs typeface="Calibri" pitchFamily="34" charset="0"/>
              </a:rPr>
              <a:t>ФЕДЕРАЛЬНЫЕ ГОСУДАРСТВЕННЫЕ </a:t>
            </a:r>
          </a:p>
          <a:p>
            <a:pPr marL="0" indent="0" algn="ctr">
              <a:spcBef>
                <a:spcPts val="0"/>
              </a:spcBef>
              <a:buNone/>
            </a:pPr>
            <a:r>
              <a:rPr lang="ru-RU" sz="2000" b="1" dirty="0" smtClean="0">
                <a:solidFill>
                  <a:srgbClr val="C00000"/>
                </a:solidFill>
                <a:cs typeface="Calibri" pitchFamily="34" charset="0"/>
              </a:rPr>
              <a:t>ОБРАЗОВАТЕЛЬНЫЕ СТАНДАРТЫ </a:t>
            </a:r>
          </a:p>
          <a:p>
            <a:pPr marL="0" indent="0" algn="ctr">
              <a:spcBef>
                <a:spcPts val="0"/>
              </a:spcBef>
              <a:buNone/>
            </a:pPr>
            <a:r>
              <a:rPr lang="ru-RU" sz="2000" b="1" dirty="0" smtClean="0">
                <a:solidFill>
                  <a:srgbClr val="C00000"/>
                </a:solidFill>
                <a:cs typeface="Calibri" pitchFamily="34" charset="0"/>
              </a:rPr>
              <a:t>начального </a:t>
            </a:r>
            <a:r>
              <a:rPr lang="ru-RU" sz="2000" b="1" dirty="0">
                <a:solidFill>
                  <a:srgbClr val="C00000"/>
                </a:solidFill>
                <a:cs typeface="Calibri" pitchFamily="34" charset="0"/>
              </a:rPr>
              <a:t>общего и основного общего образования</a:t>
            </a:r>
            <a:endParaRPr lang="ru-RU" sz="2000" dirty="0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xmlns="" id="{81FA53A4-02F2-9717-A6E9-BCD21C29497D}"/>
              </a:ext>
            </a:extLst>
          </p:cNvPr>
          <p:cNvSpPr txBox="1"/>
          <p:nvPr/>
        </p:nvSpPr>
        <p:spPr>
          <a:xfrm>
            <a:off x="251520" y="3573017"/>
            <a:ext cx="8229600" cy="286232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buFont typeface="Wingdings" panose="05000000000000000000" pitchFamily="2" charset="2"/>
              <a:buChar char="§"/>
            </a:pPr>
            <a:r>
              <a:rPr lang="ru-RU" altLang="ru-RU" b="1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Федеральный закон от 29.12.2012 N 273-ФЗ «Об образовании в Российской Федерации»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ru-RU" altLang="ru-RU" b="1" dirty="0">
                <a:solidFill>
                  <a:srgbClr val="002060"/>
                </a:solidFill>
                <a:latin typeface="Calibri" panose="020F0502020204030204" pitchFamily="34" charset="0"/>
                <a:cs typeface="Calibri Light" panose="020F0302020204030204" pitchFamily="34" charset="0"/>
              </a:rPr>
              <a:t>Перечень поручений по реализации Послания Президента Федеральному Собранию (утв. Президентом РФ 26.02.2019 N Пр-294) </a:t>
            </a:r>
            <a:endParaRPr lang="ru-RU" altLang="ru-RU" b="1" dirty="0">
              <a:solidFill>
                <a:srgbClr val="00206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>
              <a:buFont typeface="Wingdings" panose="05000000000000000000" pitchFamily="2" charset="2"/>
              <a:buChar char="§"/>
            </a:pPr>
            <a:r>
              <a:rPr lang="ru-RU" altLang="ru-RU" b="1" dirty="0">
                <a:solidFill>
                  <a:srgbClr val="002060"/>
                </a:solidFill>
                <a:latin typeface="Calibri" panose="020F050202020403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Федеральный государственный образовательный стандарт основного общего образования  утвержден приказом Министерства просвещения Российской Федерации №287 от 31.05.2021 (далее ФГОС ООО) 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ru-RU" altLang="ru-RU" b="1" dirty="0">
                <a:solidFill>
                  <a:srgbClr val="002060"/>
                </a:solidFill>
                <a:latin typeface="Calibri" panose="020F050202020403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Федеральный государственный образовательный стандарт начального общего образования  утвержден приказом Министерства просвещения Российской Федерации №286 от 31.05.2021 (далее ФГОС НОО)</a:t>
            </a:r>
            <a:endParaRPr lang="ru-RU" altLang="ru-RU" b="1" dirty="0">
              <a:solidFill>
                <a:srgbClr val="002060"/>
              </a:solidFill>
              <a:latin typeface="Calibri" panose="020F0502020204030204" pitchFamily="34" charset="0"/>
              <a:cs typeface="Calibri Light" panose="020F03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6003145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D1EF02E-D453-4D8B-997D-E8DC4C54781F}" type="slidenum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ru-RU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4836695" y="1140590"/>
            <a:ext cx="3801979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endParaRPr lang="ru-RU" sz="2800" b="1" dirty="0">
              <a:solidFill>
                <a:srgbClr val="FF0000"/>
              </a:solidFill>
              <a:latin typeface="Arial Black" panose="020B0A04020102020204" pitchFamily="34" charset="0"/>
            </a:endParaRPr>
          </a:p>
        </p:txBody>
      </p:sp>
      <p:sp>
        <p:nvSpPr>
          <p:cNvPr id="12" name="object 3"/>
          <p:cNvSpPr txBox="1">
            <a:spLocks/>
          </p:cNvSpPr>
          <p:nvPr/>
        </p:nvSpPr>
        <p:spPr>
          <a:xfrm>
            <a:off x="252192" y="335283"/>
            <a:ext cx="6511324" cy="345221"/>
          </a:xfrm>
          <a:prstGeom prst="rect">
            <a:avLst/>
          </a:prstGeom>
        </p:spPr>
        <p:txBody>
          <a:bodyPr vert="horz" wrap="square" lIns="0" tIns="12698" rIns="0" bIns="0" rtlCol="0" anchor="b">
            <a:sp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ru-RU" sz="2400" b="1" dirty="0">
                <a:solidFill>
                  <a:srgbClr val="FF0000"/>
                </a:solidFill>
              </a:rPr>
              <a:t>ДЛЯ ЧЕГО НУЖЕН СТАНДАРТ В ОБРАЗОВАНИИ?</a:t>
            </a:r>
          </a:p>
        </p:txBody>
      </p:sp>
      <p:pic>
        <p:nvPicPr>
          <p:cNvPr id="9" name="Picture 2" descr="G:\УПРАВЛЕНИЕ общего образования\Киселева\Лого МОК куZбасс (1)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956376" y="126715"/>
            <a:ext cx="1065165" cy="7583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23" name="TextBox 22">
            <a:extLst>
              <a:ext uri="{FF2B5EF4-FFF2-40B4-BE49-F238E27FC236}">
                <a16:creationId xmlns:a16="http://schemas.microsoft.com/office/drawing/2014/main" xmlns="" id="{C45B14CA-6050-A565-678E-09CAF9CD1B2E}"/>
              </a:ext>
            </a:extLst>
          </p:cNvPr>
          <p:cNvSpPr txBox="1"/>
          <p:nvPr/>
        </p:nvSpPr>
        <p:spPr>
          <a:xfrm>
            <a:off x="2163541" y="1629906"/>
            <a:ext cx="6858000" cy="751331"/>
          </a:xfrm>
          <a:prstGeom prst="rect">
            <a:avLst/>
          </a:prstGeom>
          <a:scene3d>
            <a:camera prst="orthographicFront"/>
            <a:lightRig rig="flat" dir="t"/>
          </a:scene3d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60960" tIns="60960" rIns="60960" bIns="60960" numCol="1" spcCol="1270" anchor="ctr" anchorCtr="0">
            <a:noAutofit/>
          </a:bodyPr>
          <a:lstStyle/>
          <a:p>
            <a:pPr marL="0" lvl="0" indent="0" algn="ctr" defTabSz="711200" rtl="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endParaRPr lang="ru-RU" sz="1600" kern="1200" dirty="0"/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xmlns="" id="{4F15C3B2-F372-13BD-9DE5-1096929628F9}"/>
              </a:ext>
            </a:extLst>
          </p:cNvPr>
          <p:cNvSpPr txBox="1"/>
          <p:nvPr/>
        </p:nvSpPr>
        <p:spPr>
          <a:xfrm>
            <a:off x="363662" y="1402200"/>
            <a:ext cx="8528817" cy="536762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 defTabSz="7112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2400" b="1" i="0" kern="1200" dirty="0">
                <a:solidFill>
                  <a:srgbClr val="002060"/>
                </a:solidFill>
              </a:rPr>
              <a:t>Единство образовательного пространства Российской Федерации</a:t>
            </a:r>
            <a:r>
              <a:rPr lang="ru-RU" sz="2400" b="1" dirty="0">
                <a:solidFill>
                  <a:srgbClr val="002060"/>
                </a:solidFill>
              </a:rPr>
              <a:t> </a:t>
            </a:r>
          </a:p>
          <a:p>
            <a:pPr algn="just" defTabSz="7112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ru-RU" sz="1000" b="1" dirty="0">
              <a:solidFill>
                <a:srgbClr val="002060"/>
              </a:solidFill>
            </a:endParaRPr>
          </a:p>
          <a:p>
            <a:pPr algn="just" defTabSz="7112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2400" b="1" dirty="0">
                <a:solidFill>
                  <a:srgbClr val="002060"/>
                </a:solidFill>
              </a:rPr>
              <a:t>Преемственность основных образовательных программ</a:t>
            </a:r>
          </a:p>
          <a:p>
            <a:pPr algn="just" defTabSz="7112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ru-RU" sz="1000" b="1" dirty="0">
              <a:solidFill>
                <a:srgbClr val="002060"/>
              </a:solidFill>
            </a:endParaRPr>
          </a:p>
          <a:p>
            <a:pPr algn="just" defTabSz="7112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2400" b="1" dirty="0">
                <a:solidFill>
                  <a:srgbClr val="002060"/>
                </a:solidFill>
              </a:rPr>
              <a:t>Вариативность содержания образовательных программ соответствующего уровня образования </a:t>
            </a:r>
          </a:p>
          <a:p>
            <a:pPr algn="just" defTabSz="7112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ru-RU" sz="1000" b="1" dirty="0">
              <a:solidFill>
                <a:srgbClr val="002060"/>
              </a:solidFill>
            </a:endParaRPr>
          </a:p>
          <a:p>
            <a:pPr algn="just" defTabSz="7112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2400" b="1" dirty="0">
                <a:solidFill>
                  <a:srgbClr val="002060"/>
                </a:solidFill>
              </a:rPr>
              <a:t>Возможность формирования образовательных программ различных уровня сложности и направленности с учетом образовательных потребностей и способностей обучающихся</a:t>
            </a:r>
          </a:p>
          <a:p>
            <a:pPr algn="just" defTabSz="7112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ru-RU" sz="1000" b="1" dirty="0">
              <a:solidFill>
                <a:srgbClr val="002060"/>
              </a:solidFill>
            </a:endParaRPr>
          </a:p>
          <a:p>
            <a:pPr algn="just" defTabSz="7112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2400" b="1" dirty="0">
                <a:solidFill>
                  <a:srgbClr val="002060"/>
                </a:solidFill>
              </a:rPr>
              <a:t>Государственные гарантии уровня и качества образования на основе единства обязательных требований к условиям реализации основных образовательных программ и результатам их освоения.</a:t>
            </a:r>
          </a:p>
        </p:txBody>
      </p:sp>
    </p:spTree>
    <p:extLst>
      <p:ext uri="{BB962C8B-B14F-4D97-AF65-F5344CB8AC3E}">
        <p14:creationId xmlns:p14="http://schemas.microsoft.com/office/powerpoint/2010/main" xmlns="" val="41964083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extBox 12">
            <a:extLst>
              <a:ext uri="{FF2B5EF4-FFF2-40B4-BE49-F238E27FC236}">
                <a16:creationId xmlns:a16="http://schemas.microsoft.com/office/drawing/2014/main" xmlns="" id="{1BD58DDF-F415-404E-B243-06AB5A278A73}"/>
              </a:ext>
            </a:extLst>
          </p:cNvPr>
          <p:cNvSpPr txBox="1"/>
          <p:nvPr/>
        </p:nvSpPr>
        <p:spPr>
          <a:xfrm>
            <a:off x="236666" y="548680"/>
            <a:ext cx="8459224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/>
            </a:pPr>
            <a:r>
              <a:rPr lang="ru-RU" sz="2400" b="1" dirty="0">
                <a:solidFill>
                  <a:srgbClr val="FF0000"/>
                </a:solidFill>
                <a:latin typeface="+mj-lt"/>
              </a:rPr>
              <a:t>ОБУЧАЮЩИЕСЯ КАКИХ КЛАССОВ ПЕРЕХОДЯТ </a:t>
            </a:r>
          </a:p>
          <a:p>
            <a:pPr>
              <a:defRPr/>
            </a:pPr>
            <a:r>
              <a:rPr lang="ru-RU" sz="2400" b="1" dirty="0">
                <a:solidFill>
                  <a:srgbClr val="FF0000"/>
                </a:solidFill>
                <a:latin typeface="+mj-lt"/>
              </a:rPr>
              <a:t>НА ОБНОВЛЁННЫЕ ФГОС?</a:t>
            </a:r>
          </a:p>
        </p:txBody>
      </p:sp>
      <p:pic>
        <p:nvPicPr>
          <p:cNvPr id="11" name="Picture 2" descr="G:\УПРАВЛЕНИЕ общего образования\Киселева\Лого МОК куZбасс (1)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956376" y="116632"/>
            <a:ext cx="1109039" cy="7896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863088" y="2852936"/>
            <a:ext cx="7741360" cy="2031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ru-RU" altLang="ru-RU" b="1" dirty="0">
                <a:solidFill>
                  <a:srgbClr val="FF00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1-х и 5-х классов </a:t>
            </a:r>
            <a:r>
              <a:rPr lang="ru-RU" altLang="ru-RU" b="1" dirty="0" smtClean="0">
                <a:solidFill>
                  <a:srgbClr val="FF00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обязательно</a:t>
            </a:r>
          </a:p>
          <a:p>
            <a:endParaRPr lang="ru-RU" altLang="ru-RU" b="1" dirty="0">
              <a:solidFill>
                <a:srgbClr val="FF0000"/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pPr>
              <a:buFont typeface="Arial" pitchFamily="34" charset="0"/>
              <a:buChar char="•"/>
            </a:pPr>
            <a:r>
              <a:rPr lang="ru-RU" altLang="ru-RU" b="1" dirty="0">
                <a:solidFill>
                  <a:srgbClr val="002060"/>
                </a:solidFill>
                <a:latin typeface="Verdana" pitchFamily="34" charset="0"/>
                <a:ea typeface="Verdana" pitchFamily="34" charset="0"/>
                <a:cs typeface="Calibri Light" pitchFamily="34" charset="0"/>
              </a:rPr>
              <a:t>2-4-х  классов по мере готовности школы </a:t>
            </a:r>
            <a:endParaRPr lang="ru-RU" altLang="ru-RU" b="1" dirty="0" smtClean="0">
              <a:solidFill>
                <a:srgbClr val="002060"/>
              </a:solidFill>
              <a:latin typeface="Verdana" pitchFamily="34" charset="0"/>
              <a:ea typeface="Verdana" pitchFamily="34" charset="0"/>
              <a:cs typeface="Calibri Light" pitchFamily="34" charset="0"/>
            </a:endParaRPr>
          </a:p>
          <a:p>
            <a:r>
              <a:rPr lang="ru-RU" altLang="ru-RU" b="1" dirty="0" smtClean="0">
                <a:solidFill>
                  <a:srgbClr val="002060"/>
                </a:solidFill>
                <a:latin typeface="Verdana" pitchFamily="34" charset="0"/>
                <a:ea typeface="Verdana" pitchFamily="34" charset="0"/>
                <a:cs typeface="Calibri Light" pitchFamily="34" charset="0"/>
              </a:rPr>
              <a:t>и </a:t>
            </a:r>
            <a:r>
              <a:rPr lang="ru-RU" altLang="ru-RU" b="1" dirty="0">
                <a:solidFill>
                  <a:srgbClr val="002060"/>
                </a:solidFill>
                <a:latin typeface="Verdana" pitchFamily="34" charset="0"/>
                <a:ea typeface="Verdana" pitchFamily="34" charset="0"/>
                <a:cs typeface="Calibri Light" pitchFamily="34" charset="0"/>
              </a:rPr>
              <a:t>заявления </a:t>
            </a:r>
            <a:r>
              <a:rPr lang="ru-RU" altLang="ru-RU" b="1" dirty="0" smtClean="0">
                <a:solidFill>
                  <a:srgbClr val="002060"/>
                </a:solidFill>
                <a:latin typeface="Verdana" pitchFamily="34" charset="0"/>
                <a:ea typeface="Verdana" pitchFamily="34" charset="0"/>
                <a:cs typeface="Calibri Light" pitchFamily="34" charset="0"/>
              </a:rPr>
              <a:t>родителей</a:t>
            </a:r>
          </a:p>
          <a:p>
            <a:pPr>
              <a:buFont typeface="Arial" pitchFamily="34" charset="0"/>
              <a:buChar char="•"/>
            </a:pPr>
            <a:endParaRPr lang="ru-RU" altLang="ru-RU" b="1" dirty="0">
              <a:solidFill>
                <a:srgbClr val="002060"/>
              </a:solidFill>
              <a:latin typeface="Verdana" pitchFamily="34" charset="0"/>
              <a:ea typeface="Verdana" pitchFamily="34" charset="0"/>
              <a:cs typeface="Calibri Light" pitchFamily="34" charset="0"/>
            </a:endParaRPr>
          </a:p>
          <a:p>
            <a:pPr>
              <a:buFont typeface="Arial" pitchFamily="34" charset="0"/>
              <a:buChar char="•"/>
            </a:pPr>
            <a:r>
              <a:rPr lang="ru-RU" altLang="ru-RU" b="1" dirty="0">
                <a:solidFill>
                  <a:srgbClr val="002060"/>
                </a:solidFill>
                <a:latin typeface="Verdana" pitchFamily="34" charset="0"/>
                <a:ea typeface="Verdana" pitchFamily="34" charset="0"/>
                <a:cs typeface="Calibri Light" pitchFamily="34" charset="0"/>
              </a:rPr>
              <a:t>6-8-х  классов по мере готовности школы </a:t>
            </a:r>
            <a:endParaRPr lang="ru-RU" altLang="ru-RU" b="1" dirty="0" smtClean="0">
              <a:solidFill>
                <a:srgbClr val="002060"/>
              </a:solidFill>
              <a:latin typeface="Verdana" pitchFamily="34" charset="0"/>
              <a:ea typeface="Verdana" pitchFamily="34" charset="0"/>
              <a:cs typeface="Calibri Light" pitchFamily="34" charset="0"/>
            </a:endParaRPr>
          </a:p>
          <a:p>
            <a:r>
              <a:rPr lang="ru-RU" altLang="ru-RU" b="1" dirty="0" smtClean="0">
                <a:solidFill>
                  <a:srgbClr val="002060"/>
                </a:solidFill>
                <a:latin typeface="Verdana" pitchFamily="34" charset="0"/>
                <a:ea typeface="Verdana" pitchFamily="34" charset="0"/>
                <a:cs typeface="Calibri Light" pitchFamily="34" charset="0"/>
              </a:rPr>
              <a:t>и </a:t>
            </a:r>
            <a:r>
              <a:rPr lang="ru-RU" altLang="ru-RU" b="1" dirty="0">
                <a:solidFill>
                  <a:srgbClr val="002060"/>
                </a:solidFill>
                <a:latin typeface="Verdana" pitchFamily="34" charset="0"/>
                <a:ea typeface="Verdana" pitchFamily="34" charset="0"/>
                <a:cs typeface="Calibri Light" pitchFamily="34" charset="0"/>
              </a:rPr>
              <a:t>заявления родителей</a:t>
            </a:r>
            <a:endParaRPr lang="ru-RU" altLang="ru-RU" b="1" dirty="0">
              <a:solidFill>
                <a:srgbClr val="002060"/>
              </a:solidFill>
              <a:latin typeface="Calibri Light" pitchFamily="34" charset="0"/>
              <a:cs typeface="Calibri Light" pitchFamily="34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863088" y="1772816"/>
            <a:ext cx="7525728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altLang="ru-RU" b="1" dirty="0">
                <a:solidFill>
                  <a:srgbClr val="00206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На программу по обновлённым ФГОС переходят  </a:t>
            </a:r>
            <a:br>
              <a:rPr lang="ru-RU" altLang="ru-RU" b="1" dirty="0">
                <a:solidFill>
                  <a:srgbClr val="00206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</a:br>
            <a:r>
              <a:rPr lang="ru-RU" altLang="ru-RU" b="1" dirty="0">
                <a:solidFill>
                  <a:srgbClr val="00206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с 1 сентября 2022 года обучающиеся</a:t>
            </a:r>
            <a:endParaRPr lang="ru-RU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413530281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211144" cy="850106"/>
          </a:xfrm>
        </p:spPr>
        <p:txBody>
          <a:bodyPr>
            <a:noAutofit/>
          </a:bodyPr>
          <a:lstStyle/>
          <a:p>
            <a:pPr algn="l">
              <a:defRPr/>
            </a:pPr>
            <a:r>
              <a:rPr lang="ru-RU" sz="2400" b="1" dirty="0">
                <a:solidFill>
                  <a:srgbClr val="FF0000"/>
                </a:solidFill>
              </a:rPr>
              <a:t>ЧЕМ ОБНОВЛЁННЫЕ ФГОС ЛУЧШЕ?</a:t>
            </a:r>
          </a:p>
        </p:txBody>
      </p:sp>
      <p:pic>
        <p:nvPicPr>
          <p:cNvPr id="5" name="Picture 2" descr="G:\УПРАВЛЕНИЕ общего образования\Киселева\Лого МОК куZбасс (1)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8010188" y="116632"/>
            <a:ext cx="1011353" cy="7200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6" name="Схема 5">
            <a:extLst>
              <a:ext uri="{FF2B5EF4-FFF2-40B4-BE49-F238E27FC236}">
                <a16:creationId xmlns:a16="http://schemas.microsoft.com/office/drawing/2014/main" xmlns="" id="{EC6C0877-ADBD-6E9B-DE18-110031AF0CA6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xmlns="" val="4247299493"/>
              </p:ext>
            </p:extLst>
          </p:nvPr>
        </p:nvGraphicFramePr>
        <p:xfrm>
          <a:off x="261842" y="2276872"/>
          <a:ext cx="8759699" cy="39370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8" name="TextBox 7">
            <a:extLst>
              <a:ext uri="{FF2B5EF4-FFF2-40B4-BE49-F238E27FC236}">
                <a16:creationId xmlns:a16="http://schemas.microsoft.com/office/drawing/2014/main" xmlns="" id="{1AF8240F-C369-2059-BEE4-AD9B7AEEE277}"/>
              </a:ext>
            </a:extLst>
          </p:cNvPr>
          <p:cNvSpPr txBox="1"/>
          <p:nvPr/>
        </p:nvSpPr>
        <p:spPr>
          <a:xfrm>
            <a:off x="323528" y="1080104"/>
            <a:ext cx="7344816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altLang="ru-RU" sz="2000" b="1" dirty="0">
                <a:solidFill>
                  <a:srgbClr val="00206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Обновлённые ФГОС соответствуют </a:t>
            </a:r>
            <a:r>
              <a:rPr lang="ru-RU" altLang="ru-RU" sz="2000" b="1" dirty="0">
                <a:solidFill>
                  <a:srgbClr val="FF00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современным требованиям </a:t>
            </a:r>
            <a:endParaRPr lang="ru-RU" sz="20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9643893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44373" y="533010"/>
            <a:ext cx="7344816" cy="422920"/>
          </a:xfrm>
        </p:spPr>
        <p:txBody>
          <a:bodyPr>
            <a:noAutofit/>
          </a:bodyPr>
          <a:lstStyle/>
          <a:p>
            <a:pPr algn="l"/>
            <a:r>
              <a:rPr lang="ru-RU" sz="2400" b="1" dirty="0">
                <a:solidFill>
                  <a:srgbClr val="FF0000"/>
                </a:solidFill>
              </a:rPr>
              <a:t>КАКОВЫ  ЦЕЛИ ОБНОВЛЁННЫХ ФГОС?</a:t>
            </a:r>
            <a:endParaRPr lang="ru-RU" sz="2400" b="1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Заголовок 1"/>
          <p:cNvSpPr txBox="1">
            <a:spLocks/>
          </p:cNvSpPr>
          <p:nvPr/>
        </p:nvSpPr>
        <p:spPr>
          <a:xfrm>
            <a:off x="107504" y="332656"/>
            <a:ext cx="1040457" cy="108012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67500" lnSpcReduction="2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ru-RU" sz="28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ru-RU" sz="28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ru-RU" sz="82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Объект 2"/>
          <p:cNvSpPr txBox="1">
            <a:spLocks/>
          </p:cNvSpPr>
          <p:nvPr/>
        </p:nvSpPr>
        <p:spPr>
          <a:xfrm>
            <a:off x="5616116" y="1856744"/>
            <a:ext cx="3096344" cy="481498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endParaRPr lang="ru-RU" dirty="0"/>
          </a:p>
        </p:txBody>
      </p:sp>
      <p:pic>
        <p:nvPicPr>
          <p:cNvPr id="8" name="Picture 2" descr="G:\УПРАВЛЕНИЕ общего образования\Киселева\Лого МОК куZбасс (1)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956376" y="116632"/>
            <a:ext cx="1065165" cy="7583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10" name="Схема 9">
            <a:extLst>
              <a:ext uri="{FF2B5EF4-FFF2-40B4-BE49-F238E27FC236}">
                <a16:creationId xmlns:a16="http://schemas.microsoft.com/office/drawing/2014/main" xmlns="" id="{0EEA3EE4-8A22-A49A-584A-57F5FE0CEA1B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xmlns="" val="1590518039"/>
              </p:ext>
            </p:extLst>
          </p:nvPr>
        </p:nvGraphicFramePr>
        <p:xfrm>
          <a:off x="297180" y="1988840"/>
          <a:ext cx="8549640" cy="364998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sp>
        <p:nvSpPr>
          <p:cNvPr id="11" name="Заголовок 1">
            <a:extLst>
              <a:ext uri="{FF2B5EF4-FFF2-40B4-BE49-F238E27FC236}">
                <a16:creationId xmlns:a16="http://schemas.microsoft.com/office/drawing/2014/main" xmlns="" id="{025F71D1-6617-67EC-42F8-C73601E5CD82}"/>
              </a:ext>
            </a:extLst>
          </p:cNvPr>
          <p:cNvSpPr txBox="1">
            <a:spLocks/>
          </p:cNvSpPr>
          <p:nvPr/>
        </p:nvSpPr>
        <p:spPr>
          <a:xfrm>
            <a:off x="179562" y="1304310"/>
            <a:ext cx="8748395" cy="58737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altLang="ru-RU" sz="2000" b="1" dirty="0">
                <a:solidFill>
                  <a:srgbClr val="FF00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Цели </a:t>
            </a:r>
            <a:r>
              <a:rPr lang="ru-RU" altLang="ru-RU" sz="2000" b="1" dirty="0">
                <a:solidFill>
                  <a:srgbClr val="00206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обновлённых ФГОС – создание условий для формирования </a:t>
            </a:r>
          </a:p>
        </p:txBody>
      </p:sp>
    </p:spTree>
    <p:extLst>
      <p:ext uri="{BB962C8B-B14F-4D97-AF65-F5344CB8AC3E}">
        <p14:creationId xmlns:p14="http://schemas.microsoft.com/office/powerpoint/2010/main" xmlns="" val="311212508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9552" y="243790"/>
            <a:ext cx="7211144" cy="1143000"/>
          </a:xfrm>
        </p:spPr>
        <p:txBody>
          <a:bodyPr>
            <a:noAutofit/>
          </a:bodyPr>
          <a:lstStyle/>
          <a:p>
            <a:pPr algn="l">
              <a:defRPr/>
            </a:pPr>
            <a:r>
              <a:rPr lang="ru-RU" sz="2400" b="1" dirty="0">
                <a:solidFill>
                  <a:srgbClr val="FF0000"/>
                </a:solidFill>
              </a:rPr>
              <a:t>КАКИЕ  ЕЩЕ ВОЗМОЖНОСТИ ЕСТЬ  ДЛЯ ОБУЧАЮЩИХСЯ?</a:t>
            </a:r>
          </a:p>
        </p:txBody>
      </p:sp>
      <p:pic>
        <p:nvPicPr>
          <p:cNvPr id="5" name="Picture 2" descr="G:\УПРАВЛЕНИЕ общего образования\Киселева\Лого МОК куZбасс (1)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8010188" y="116632"/>
            <a:ext cx="1011353" cy="7200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xmlns="" id="{C75D118E-027A-25FD-4C8C-2AEDB09C3506}"/>
              </a:ext>
            </a:extLst>
          </p:cNvPr>
          <p:cNvSpPr txBox="1"/>
          <p:nvPr/>
        </p:nvSpPr>
        <p:spPr>
          <a:xfrm>
            <a:off x="318356" y="1386790"/>
            <a:ext cx="8507288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altLang="ru-RU" sz="2400" b="1" dirty="0">
                <a:solidFill>
                  <a:srgbClr val="002060"/>
                </a:solidFill>
                <a:latin typeface="+mj-lt"/>
                <a:ea typeface="Verdana" panose="020B0604030504040204" pitchFamily="34" charset="0"/>
                <a:cs typeface="Calibri" panose="020F0502020204030204" pitchFamily="34" charset="0"/>
              </a:rPr>
              <a:t>Обновлённые ФГОС предоставляют школьникам </a:t>
            </a:r>
            <a:r>
              <a:rPr lang="ru-RU" altLang="ru-RU" sz="2400" b="1" dirty="0">
                <a:solidFill>
                  <a:srgbClr val="FF0000"/>
                </a:solidFill>
                <a:latin typeface="+mj-lt"/>
                <a:ea typeface="Verdana" panose="020B0604030504040204" pitchFamily="34" charset="0"/>
                <a:cs typeface="Calibri" panose="020F0502020204030204" pitchFamily="34" charset="0"/>
              </a:rPr>
              <a:t>возможность</a:t>
            </a:r>
            <a:r>
              <a:rPr lang="ru-RU" altLang="ru-RU" sz="2400" b="1" dirty="0">
                <a:solidFill>
                  <a:srgbClr val="002060"/>
                </a:solidFill>
                <a:latin typeface="+mj-lt"/>
                <a:ea typeface="Verdana" panose="020B0604030504040204" pitchFamily="34" charset="0"/>
                <a:cs typeface="Calibri" panose="020F0502020204030204" pitchFamily="34" charset="0"/>
              </a:rPr>
              <a:t> обучаться:</a:t>
            </a:r>
            <a:endParaRPr lang="ru-RU" sz="2400" dirty="0">
              <a:latin typeface="+mj-lt"/>
              <a:cs typeface="Calibri" panose="020F0502020204030204" pitchFamily="34" charset="0"/>
            </a:endParaRPr>
          </a:p>
        </p:txBody>
      </p:sp>
      <p:graphicFrame>
        <p:nvGraphicFramePr>
          <p:cNvPr id="8" name="Схема 7">
            <a:extLst>
              <a:ext uri="{FF2B5EF4-FFF2-40B4-BE49-F238E27FC236}">
                <a16:creationId xmlns:a16="http://schemas.microsoft.com/office/drawing/2014/main" xmlns="" id="{3F9AEDDA-E0BB-F68F-D1CB-AA7EF9C2454E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xmlns="" val="447760698"/>
              </p:ext>
            </p:extLst>
          </p:nvPr>
        </p:nvGraphicFramePr>
        <p:xfrm>
          <a:off x="179512" y="2379981"/>
          <a:ext cx="8527732" cy="352044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xmlns="" val="19853614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211144" cy="664772"/>
          </a:xfrm>
        </p:spPr>
        <p:txBody>
          <a:bodyPr>
            <a:noAutofit/>
          </a:bodyPr>
          <a:lstStyle/>
          <a:p>
            <a:pPr algn="l">
              <a:defRPr/>
            </a:pPr>
            <a:r>
              <a:rPr lang="ru-RU" sz="2400" b="1" dirty="0">
                <a:solidFill>
                  <a:srgbClr val="FF0000"/>
                </a:solidFill>
              </a:rPr>
              <a:t>КАКИЕ  ТРЕБОВАНИЯ К РЕЗУЛЬТАТАМ ОБУЧЕНИЯ?</a:t>
            </a:r>
          </a:p>
        </p:txBody>
      </p:sp>
      <p:pic>
        <p:nvPicPr>
          <p:cNvPr id="5" name="Picture 2" descr="G:\УПРАВЛЕНИЕ общего образования\Киселева\Лого МОК куZбасс (1)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909053" y="116632"/>
            <a:ext cx="1112488" cy="7920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xmlns="" id="{C75D118E-027A-25FD-4C8C-2AEDB09C3506}"/>
              </a:ext>
            </a:extLst>
          </p:cNvPr>
          <p:cNvSpPr txBox="1"/>
          <p:nvPr/>
        </p:nvSpPr>
        <p:spPr>
          <a:xfrm>
            <a:off x="318356" y="1094472"/>
            <a:ext cx="8507288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altLang="ru-RU" b="1" dirty="0">
                <a:solidFill>
                  <a:srgbClr val="00206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Обновлённые ФГОС предъявляют следующие ЕДИНЫЕ </a:t>
            </a:r>
            <a:r>
              <a:rPr lang="ru-RU" altLang="ru-RU" b="1" dirty="0">
                <a:solidFill>
                  <a:srgbClr val="C000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требования к результатам</a:t>
            </a:r>
            <a:r>
              <a:rPr lang="ru-RU" altLang="ru-RU" dirty="0">
                <a:solidFill>
                  <a:srgbClr val="C000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:</a:t>
            </a:r>
            <a:endParaRPr lang="ru-RU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xmlns="" id="{C08FBB48-F0E5-9E5F-F145-7DB767F960D0}"/>
              </a:ext>
            </a:extLst>
          </p:cNvPr>
          <p:cNvSpPr txBox="1"/>
          <p:nvPr/>
        </p:nvSpPr>
        <p:spPr>
          <a:xfrm>
            <a:off x="405600" y="1895865"/>
            <a:ext cx="8597638" cy="48320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altLang="ru-RU" sz="1800" b="1" dirty="0">
                <a:solidFill>
                  <a:srgbClr val="C00000"/>
                </a:solidFill>
                <a:latin typeface="Verdana" panose="020B0604030504040204" pitchFamily="34" charset="0"/>
                <a:ea typeface="Verdana" panose="020B0604030504040204" pitchFamily="34" charset="0"/>
                <a:cs typeface="Calibri Light" panose="020F0302020204030204" pitchFamily="34" charset="0"/>
              </a:rPr>
              <a:t>ПРЕДМЕТНЫМ </a:t>
            </a:r>
            <a:r>
              <a:rPr lang="ru-RU" altLang="ru-RU" sz="1800" dirty="0">
                <a:solidFill>
                  <a:srgbClr val="002060"/>
                </a:solidFill>
                <a:latin typeface="Verdana" panose="020B0604030504040204" pitchFamily="34" charset="0"/>
                <a:ea typeface="Verdana" panose="020B0604030504040204" pitchFamily="34" charset="0"/>
                <a:cs typeface="Calibri Light" panose="020F0302020204030204" pitchFamily="34" charset="0"/>
              </a:rPr>
              <a:t>– по каждому учебному предмету по классам и за уровень обучения </a:t>
            </a:r>
          </a:p>
          <a:p>
            <a:endParaRPr lang="ru-RU" altLang="ru-RU" sz="1000" b="1" dirty="0">
              <a:solidFill>
                <a:srgbClr val="C00000"/>
              </a:solidFill>
              <a:latin typeface="Verdana" panose="020B0604030504040204" pitchFamily="34" charset="0"/>
              <a:ea typeface="Verdana" panose="020B0604030504040204" pitchFamily="34" charset="0"/>
              <a:cs typeface="Calibri Light" panose="020F0302020204030204" pitchFamily="34" charset="0"/>
            </a:endParaRPr>
          </a:p>
          <a:p>
            <a:r>
              <a:rPr lang="ru-RU" altLang="ru-RU" sz="1800" b="1" dirty="0">
                <a:solidFill>
                  <a:srgbClr val="C00000"/>
                </a:solidFill>
                <a:latin typeface="Verdana" panose="020B0604030504040204" pitchFamily="34" charset="0"/>
                <a:ea typeface="Verdana" panose="020B0604030504040204" pitchFamily="34" charset="0"/>
                <a:cs typeface="Calibri Light" panose="020F0302020204030204" pitchFamily="34" charset="0"/>
              </a:rPr>
              <a:t>МЕТАПРЕДМЕТНЫМ</a:t>
            </a:r>
            <a:r>
              <a:rPr lang="ru-RU" altLang="ru-RU" sz="1800" dirty="0">
                <a:solidFill>
                  <a:srgbClr val="002060"/>
                </a:solidFill>
                <a:latin typeface="Verdana" panose="020B0604030504040204" pitchFamily="34" charset="0"/>
                <a:ea typeface="Verdana" panose="020B0604030504040204" pitchFamily="34" charset="0"/>
                <a:cs typeface="Calibri Light" panose="020F0302020204030204" pitchFamily="34" charset="0"/>
              </a:rPr>
              <a:t>: </a:t>
            </a:r>
          </a:p>
          <a:p>
            <a:r>
              <a:rPr lang="ru-RU" altLang="ru-RU" sz="1800" dirty="0">
                <a:solidFill>
                  <a:srgbClr val="002060"/>
                </a:solidFill>
                <a:latin typeface="Verdana" panose="020B0604030504040204" pitchFamily="34" charset="0"/>
                <a:ea typeface="Verdana" panose="020B0604030504040204" pitchFamily="34" charset="0"/>
                <a:cs typeface="Calibri Light" panose="020F0302020204030204" pitchFamily="34" charset="0"/>
              </a:rPr>
              <a:t>Познавательным универсальным учебным действиям, </a:t>
            </a:r>
          </a:p>
          <a:p>
            <a:r>
              <a:rPr lang="ru-RU" altLang="ru-RU" sz="1800" dirty="0">
                <a:solidFill>
                  <a:srgbClr val="002060"/>
                </a:solidFill>
                <a:latin typeface="Verdana" panose="020B0604030504040204" pitchFamily="34" charset="0"/>
                <a:ea typeface="Verdana" panose="020B0604030504040204" pitchFamily="34" charset="0"/>
                <a:cs typeface="Calibri Light" panose="020F0302020204030204" pitchFamily="34" charset="0"/>
              </a:rPr>
              <a:t>Коммуникативным универсальным учебным действиям, </a:t>
            </a:r>
          </a:p>
          <a:p>
            <a:r>
              <a:rPr lang="ru-RU" altLang="ru-RU" sz="1800" dirty="0">
                <a:solidFill>
                  <a:srgbClr val="002060"/>
                </a:solidFill>
                <a:latin typeface="Verdana" panose="020B0604030504040204" pitchFamily="34" charset="0"/>
                <a:ea typeface="Verdana" panose="020B0604030504040204" pitchFamily="34" charset="0"/>
                <a:cs typeface="Calibri Light" panose="020F0302020204030204" pitchFamily="34" charset="0"/>
              </a:rPr>
              <a:t>Регулятивным  универсальным учебным действиям, </a:t>
            </a:r>
          </a:p>
          <a:p>
            <a:endParaRPr lang="ru-RU" altLang="ru-RU" sz="1000" dirty="0">
              <a:solidFill>
                <a:srgbClr val="002060"/>
              </a:solidFill>
              <a:latin typeface="Verdana" panose="020B0604030504040204" pitchFamily="34" charset="0"/>
              <a:ea typeface="Verdana" panose="020B0604030504040204" pitchFamily="34" charset="0"/>
              <a:cs typeface="Calibri Light" panose="020F0302020204030204" pitchFamily="34" charset="0"/>
            </a:endParaRPr>
          </a:p>
          <a:p>
            <a:r>
              <a:rPr lang="ru-RU" altLang="ru-RU" b="1" dirty="0">
                <a:solidFill>
                  <a:srgbClr val="C00000"/>
                </a:solidFill>
                <a:latin typeface="Verdana" panose="020B0604030504040204" pitchFamily="34" charset="0"/>
                <a:ea typeface="Verdana" panose="020B0604030504040204" pitchFamily="34" charset="0"/>
                <a:cs typeface="Calibri Light" panose="020F0302020204030204" pitchFamily="34" charset="0"/>
              </a:rPr>
              <a:t>ЛИЧНОСТНЫМ:</a:t>
            </a:r>
            <a:r>
              <a:rPr lang="ru-RU" altLang="ru-RU" b="1" dirty="0">
                <a:solidFill>
                  <a:srgbClr val="002060"/>
                </a:solidFill>
                <a:latin typeface="Verdana" panose="020B0604030504040204" pitchFamily="34" charset="0"/>
                <a:ea typeface="Verdana" panose="020B0604030504040204" pitchFamily="34" charset="0"/>
                <a:cs typeface="Calibri Light" panose="020F0302020204030204" pitchFamily="34" charset="0"/>
              </a:rPr>
              <a:t> </a:t>
            </a:r>
            <a:r>
              <a:rPr lang="ru-RU" altLang="ru-RU" dirty="0">
                <a:solidFill>
                  <a:srgbClr val="002060"/>
                </a:solidFill>
                <a:latin typeface="Verdana" panose="020B0604030504040204" pitchFamily="34" charset="0"/>
                <a:ea typeface="Verdana" panose="020B0604030504040204" pitchFamily="34" charset="0"/>
                <a:cs typeface="Calibri Light" panose="020F0302020204030204" pitchFamily="34" charset="0"/>
              </a:rPr>
              <a:t>готовность обучающихся руководствоваться системой позитивных ценностных ориентаций и расширение опыта деятельности на ее основе и в процессе реализации воспитательной деятельности, в том числе в части:</a:t>
            </a:r>
          </a:p>
          <a:p>
            <a:r>
              <a:rPr lang="ru-RU" altLang="ru-RU" dirty="0">
                <a:solidFill>
                  <a:srgbClr val="002060"/>
                </a:solidFill>
                <a:latin typeface="Verdana" panose="020B0604030504040204" pitchFamily="34" charset="0"/>
                <a:ea typeface="Verdana" panose="020B0604030504040204" pitchFamily="34" charset="0"/>
                <a:cs typeface="Calibri Light" panose="020F0302020204030204" pitchFamily="34" charset="0"/>
              </a:rPr>
              <a:t>Гражданского воспитания                    Патриотического воспитания</a:t>
            </a:r>
          </a:p>
          <a:p>
            <a:r>
              <a:rPr lang="ru-RU" altLang="ru-RU" dirty="0">
                <a:solidFill>
                  <a:srgbClr val="002060"/>
                </a:solidFill>
                <a:latin typeface="Verdana" panose="020B0604030504040204" pitchFamily="34" charset="0"/>
                <a:ea typeface="Verdana" panose="020B0604030504040204" pitchFamily="34" charset="0"/>
                <a:cs typeface="Calibri Light" panose="020F0302020204030204" pitchFamily="34" charset="0"/>
              </a:rPr>
              <a:t>Духовно-нравственного воспитания         Эстетического воспитания</a:t>
            </a:r>
          </a:p>
          <a:p>
            <a:r>
              <a:rPr lang="ru-RU" altLang="ru-RU" dirty="0">
                <a:solidFill>
                  <a:srgbClr val="002060"/>
                </a:solidFill>
                <a:latin typeface="Verdana" panose="020B0604030504040204" pitchFamily="34" charset="0"/>
                <a:ea typeface="Verdana" panose="020B0604030504040204" pitchFamily="34" charset="0"/>
                <a:cs typeface="Calibri Light" panose="020F0302020204030204" pitchFamily="34" charset="0"/>
              </a:rPr>
              <a:t>Трудового воспитания                           Экологического воспитания</a:t>
            </a:r>
          </a:p>
          <a:p>
            <a:r>
              <a:rPr lang="ru-RU" altLang="ru-RU" dirty="0">
                <a:solidFill>
                  <a:srgbClr val="002060"/>
                </a:solidFill>
                <a:latin typeface="Verdana" panose="020B0604030504040204" pitchFamily="34" charset="0"/>
                <a:ea typeface="Verdana" panose="020B0604030504040204" pitchFamily="34" charset="0"/>
                <a:cs typeface="Calibri Light" panose="020F0302020204030204" pitchFamily="34" charset="0"/>
              </a:rPr>
              <a:t>Ценности научного познания</a:t>
            </a:r>
          </a:p>
          <a:p>
            <a:r>
              <a:rPr lang="ru-RU" altLang="ru-RU" dirty="0">
                <a:solidFill>
                  <a:srgbClr val="002060"/>
                </a:solidFill>
                <a:latin typeface="Verdana" panose="020B0604030504040204" pitchFamily="34" charset="0"/>
                <a:ea typeface="Verdana" panose="020B0604030504040204" pitchFamily="34" charset="0"/>
                <a:cs typeface="Calibri Light" panose="020F0302020204030204" pitchFamily="34" charset="0"/>
              </a:rPr>
              <a:t>Физического воспитания, формирования культуры здоровья и эмоционального благополучия</a:t>
            </a:r>
            <a:endParaRPr lang="ru-RU" altLang="ru-RU" sz="1800" dirty="0">
              <a:solidFill>
                <a:srgbClr val="002060"/>
              </a:solidFill>
              <a:latin typeface="Verdana" panose="020B0604030504040204" pitchFamily="34" charset="0"/>
              <a:ea typeface="Verdana" panose="020B0604030504040204" pitchFamily="34" charset="0"/>
              <a:cs typeface="Calibri Light" panose="020F03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45983069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Объект 2"/>
          <p:cNvSpPr txBox="1">
            <a:spLocks/>
          </p:cNvSpPr>
          <p:nvPr/>
        </p:nvSpPr>
        <p:spPr>
          <a:xfrm>
            <a:off x="6422574" y="4756118"/>
            <a:ext cx="2623720" cy="1631217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l">
              <a:spcBef>
                <a:spcPts val="0"/>
              </a:spcBef>
              <a:buNone/>
            </a:pPr>
            <a:r>
              <a:rPr lang="ru-RU" sz="1800" b="0" i="0" u="none" strike="noStrike" baseline="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Суммарный объём домашнего задания по всем предметам</a:t>
            </a:r>
          </a:p>
          <a:p>
            <a:pPr marL="0" indent="0">
              <a:spcBef>
                <a:spcPts val="0"/>
              </a:spcBef>
              <a:buNone/>
            </a:pPr>
            <a:r>
              <a:rPr lang="ru-RU" sz="18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для 5 класса –</a:t>
            </a:r>
          </a:p>
          <a:p>
            <a:pPr marL="0" indent="0">
              <a:spcBef>
                <a:spcPts val="0"/>
              </a:spcBef>
              <a:buNone/>
            </a:pPr>
            <a:r>
              <a:rPr lang="ru-RU" sz="18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не более  </a:t>
            </a:r>
            <a:r>
              <a:rPr lang="ru-RU" sz="1800" b="0" i="0" u="none" strike="noStrike" baseline="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 часов</a:t>
            </a:r>
            <a:r>
              <a:rPr lang="ru-RU" sz="1800" b="0" i="0" u="none" strike="noStrike" baseline="0" dirty="0">
                <a:solidFill>
                  <a:srgbClr val="FF0000"/>
                </a:solidFill>
                <a:latin typeface="Arial Black" panose="020B0A04020102020204" pitchFamily="34" charset="0"/>
              </a:rPr>
              <a:t> </a:t>
            </a:r>
            <a:endParaRPr lang="ru-RU" sz="1800" dirty="0">
              <a:solidFill>
                <a:srgbClr val="FF0000"/>
              </a:solidFill>
              <a:latin typeface="Arial Black" panose="020B0A04020102020204" pitchFamily="34" charset="0"/>
            </a:endParaRPr>
          </a:p>
        </p:txBody>
      </p:sp>
      <p:pic>
        <p:nvPicPr>
          <p:cNvPr id="10" name="Picture 2" descr="G:\УПРАВЛЕНИЕ общего образования\Киселева\Лого МОК куZбасс (1).png">
            <a:extLst>
              <a:ext uri="{FF2B5EF4-FFF2-40B4-BE49-F238E27FC236}">
                <a16:creationId xmlns:a16="http://schemas.microsoft.com/office/drawing/2014/main" xmlns="" id="{5FFC83D1-A865-454A-9F32-14158F259E4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956376" y="100253"/>
            <a:ext cx="1089918" cy="7760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307003" y="2162461"/>
            <a:ext cx="4071468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Общий объем аудиторной работы обучающихся </a:t>
            </a:r>
          </a:p>
          <a:p>
            <a:r>
              <a:rPr lang="ru-RU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за четыре учебных года </a:t>
            </a:r>
          </a:p>
          <a:p>
            <a:r>
              <a:rPr lang="ru-RU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2954 -3190 академических часов</a:t>
            </a:r>
          </a:p>
        </p:txBody>
      </p:sp>
      <p:sp>
        <p:nvSpPr>
          <p:cNvPr id="6" name="Прямоугольник 5"/>
          <p:cNvSpPr/>
          <p:nvPr/>
        </p:nvSpPr>
        <p:spPr>
          <a:xfrm>
            <a:off x="4765530" y="2156205"/>
            <a:ext cx="4198957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Общий объем аудиторной работы обучающихся </a:t>
            </a:r>
          </a:p>
          <a:p>
            <a:r>
              <a:rPr lang="ru-RU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за пять учебных лет </a:t>
            </a:r>
          </a:p>
          <a:p>
            <a:r>
              <a:rPr lang="ru-RU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5058 -5549 академических часов</a:t>
            </a:r>
          </a:p>
        </p:txBody>
      </p:sp>
      <p:sp>
        <p:nvSpPr>
          <p:cNvPr id="8" name="Прямоугольник 7"/>
          <p:cNvSpPr/>
          <p:nvPr/>
        </p:nvSpPr>
        <p:spPr>
          <a:xfrm>
            <a:off x="395536" y="1756863"/>
            <a:ext cx="2501006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000" b="1" dirty="0">
                <a:solidFill>
                  <a:srgbClr val="002060"/>
                </a:solidFill>
                <a:latin typeface="Arial Black" panose="020B0A04020102020204" pitchFamily="34" charset="0"/>
              </a:rPr>
              <a:t>ФГОС НОО-2021</a:t>
            </a:r>
            <a:endParaRPr lang="ru-RU" sz="2000" dirty="0">
              <a:solidFill>
                <a:srgbClr val="002060"/>
              </a:solidFill>
              <a:latin typeface="Arial Black" panose="020B0A04020102020204" pitchFamily="34" charset="0"/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4782794" y="1785973"/>
            <a:ext cx="2501006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000" b="1" dirty="0">
                <a:solidFill>
                  <a:srgbClr val="002060"/>
                </a:solidFill>
                <a:latin typeface="Arial Black" panose="020B0A04020102020204" pitchFamily="34" charset="0"/>
              </a:rPr>
              <a:t>ФГОС ООО-2021</a:t>
            </a:r>
            <a:endParaRPr lang="ru-RU" sz="2000" dirty="0">
              <a:solidFill>
                <a:srgbClr val="002060"/>
              </a:solidFill>
              <a:latin typeface="Arial Black" panose="020B0A04020102020204" pitchFamily="34" charset="0"/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307003" y="3755845"/>
            <a:ext cx="8064896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>
                <a:solidFill>
                  <a:srgbClr val="002060"/>
                </a:solidFill>
                <a:latin typeface="Arial Black" panose="020B0A04020102020204" pitchFamily="34" charset="0"/>
              </a:rPr>
              <a:t>ТРЕБОВАНИЯ К УЧЕБНОЙ НАГРУЗКЕ ОБУЧАЮЩИХСЯ СанПиН 1.2.3685-21</a:t>
            </a:r>
            <a:endParaRPr lang="ru-RU" dirty="0">
              <a:solidFill>
                <a:srgbClr val="002060"/>
              </a:solidFill>
              <a:latin typeface="Arial Black" panose="020B0A04020102020204" pitchFamily="34" charset="0"/>
            </a:endParaRPr>
          </a:p>
        </p:txBody>
      </p:sp>
      <p:sp>
        <p:nvSpPr>
          <p:cNvPr id="13" name="Прямоугольник 12"/>
          <p:cNvSpPr/>
          <p:nvPr/>
        </p:nvSpPr>
        <p:spPr>
          <a:xfrm>
            <a:off x="178116" y="4417564"/>
            <a:ext cx="6324759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Продолжительность дневной суммарной образовательной нагрузки для обучающихся:</a:t>
            </a:r>
          </a:p>
          <a:p>
            <a:r>
              <a:rPr lang="ru-RU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 класса </a:t>
            </a:r>
            <a:r>
              <a:rPr lang="ru-RU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4 урока (при 2ч физкультуры), </a:t>
            </a:r>
          </a:p>
          <a:p>
            <a:r>
              <a:rPr lang="ru-RU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5 уроков 1 раз/</a:t>
            </a:r>
            <a:r>
              <a:rPr lang="ru-RU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нед</a:t>
            </a:r>
            <a:r>
              <a:rPr lang="ru-RU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(при 3ч физ.)</a:t>
            </a:r>
          </a:p>
          <a:p>
            <a:r>
              <a:rPr lang="ru-RU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II-IV классов </a:t>
            </a:r>
            <a:r>
              <a:rPr lang="ru-RU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5 уроков (при 2ч физкультуры), </a:t>
            </a:r>
          </a:p>
          <a:p>
            <a:r>
              <a:rPr lang="ru-RU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6 уроков 1 раз/</a:t>
            </a:r>
            <a:r>
              <a:rPr lang="ru-RU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нед</a:t>
            </a:r>
            <a:r>
              <a:rPr lang="ru-RU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(при 3ч физ.) </a:t>
            </a:r>
          </a:p>
          <a:p>
            <a:r>
              <a:rPr lang="ru-RU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V-VI классов </a:t>
            </a:r>
            <a:r>
              <a:rPr lang="ru-RU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6 уроков не более</a:t>
            </a:r>
          </a:p>
          <a:p>
            <a:r>
              <a:rPr lang="ru-RU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VII-XI классов </a:t>
            </a:r>
            <a:r>
              <a:rPr lang="ru-RU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7 уроков не более 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xmlns="" id="{72C02A14-4A98-4D2F-596F-30031E7473C6}"/>
              </a:ext>
            </a:extLst>
          </p:cNvPr>
          <p:cNvSpPr txBox="1"/>
          <p:nvPr/>
        </p:nvSpPr>
        <p:spPr>
          <a:xfrm>
            <a:off x="611560" y="227574"/>
            <a:ext cx="6480720" cy="9168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15000"/>
              </a:lnSpc>
            </a:pPr>
            <a:r>
              <a:rPr lang="ru-RU" sz="2400" b="1" dirty="0">
                <a:solidFill>
                  <a:srgbClr val="FF0000"/>
                </a:solidFill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КАК ИЗМЕНИЛСЯ ОБЪЕМ </a:t>
            </a:r>
            <a:r>
              <a:rPr lang="ru-RU" sz="2400" b="1" dirty="0">
                <a:solidFill>
                  <a:srgbClr val="FF0000"/>
                </a:solidFill>
                <a:effectLst/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 ЧАСОВ </a:t>
            </a:r>
          </a:p>
          <a:p>
            <a:pPr>
              <a:lnSpc>
                <a:spcPct val="115000"/>
              </a:lnSpc>
            </a:pPr>
            <a:r>
              <a:rPr lang="ru-RU" sz="2400" b="1" dirty="0">
                <a:solidFill>
                  <a:srgbClr val="FF0000"/>
                </a:solidFill>
                <a:effectLst/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АУДИТОРНОЙ НАГРУЗКИ УЧАЩЕГОСЯ?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xmlns="" id="{0505F6BB-054A-6DA4-FC27-B06976E8B01A}"/>
              </a:ext>
            </a:extLst>
          </p:cNvPr>
          <p:cNvSpPr txBox="1"/>
          <p:nvPr/>
        </p:nvSpPr>
        <p:spPr>
          <a:xfrm>
            <a:off x="107504" y="1132669"/>
            <a:ext cx="8938789" cy="49212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ru-RU" sz="2400" b="1" dirty="0">
                <a:solidFill>
                  <a:srgbClr val="002060"/>
                </a:solidFill>
                <a:effectLst/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увеличили минимальный порог и уменьшили верхнюю границу </a:t>
            </a:r>
          </a:p>
        </p:txBody>
      </p:sp>
    </p:spTree>
    <p:extLst>
      <p:ext uri="{BB962C8B-B14F-4D97-AF65-F5344CB8AC3E}">
        <p14:creationId xmlns:p14="http://schemas.microsoft.com/office/powerpoint/2010/main" xmlns="" val="266558687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1520" y="239758"/>
            <a:ext cx="7211144" cy="1143000"/>
          </a:xfrm>
        </p:spPr>
        <p:txBody>
          <a:bodyPr>
            <a:noAutofit/>
          </a:bodyPr>
          <a:lstStyle/>
          <a:p>
            <a:pPr algn="l">
              <a:defRPr/>
            </a:pPr>
            <a:r>
              <a:rPr lang="ru-RU" sz="2400" b="1" dirty="0">
                <a:solidFill>
                  <a:srgbClr val="FF0000"/>
                </a:solidFill>
              </a:rPr>
              <a:t>КАК РОДИТЕЛИ УЧАЩИХСЯ СМОГУТ УЧАСТВОВАТЬ </a:t>
            </a:r>
            <a:br>
              <a:rPr lang="ru-RU" sz="2400" b="1" dirty="0">
                <a:solidFill>
                  <a:srgbClr val="FF0000"/>
                </a:solidFill>
              </a:rPr>
            </a:br>
            <a:r>
              <a:rPr lang="ru-RU" sz="2400" b="1" dirty="0">
                <a:solidFill>
                  <a:srgbClr val="FF0000"/>
                </a:solidFill>
              </a:rPr>
              <a:t>В ОРГАНИЗАЦИИ ОБРАЗОВАТЕЛЬНОГО ПРОЦЕССА? </a:t>
            </a:r>
          </a:p>
        </p:txBody>
      </p:sp>
      <p:pic>
        <p:nvPicPr>
          <p:cNvPr id="5" name="Picture 2" descr="G:\УПРАВЛЕНИЕ общего образования\Киселева\Лого МОК куZбасс (1)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884368" y="116632"/>
            <a:ext cx="1137173" cy="8096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xmlns="" id="{35E71E3A-262D-ADCF-D134-E04EAB49B6C2}"/>
              </a:ext>
            </a:extLst>
          </p:cNvPr>
          <p:cNvSpPr txBox="1"/>
          <p:nvPr/>
        </p:nvSpPr>
        <p:spPr>
          <a:xfrm>
            <a:off x="107504" y="1417638"/>
            <a:ext cx="8604956" cy="50379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indent="180340" algn="just">
              <a:lnSpc>
                <a:spcPct val="115000"/>
              </a:lnSpc>
              <a:spcAft>
                <a:spcPts val="1000"/>
              </a:spcAft>
            </a:pPr>
            <a:r>
              <a:rPr lang="ru-RU" sz="1800" dirty="0">
                <a:solidFill>
                  <a:srgbClr val="00206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Родители по-прежнему смогут принимать участие в формировании вариативной части основных образовательных программ начального общего и  основного общего образования школы, т.е. выбирать с учетом мнения ребенка факультативные и элективные учебные курсы, предлагаемые школой, а также учебные модули, обеспечивающие различные образовательные потребности и интересы обучающихся, в том числе этнокультурные.</a:t>
            </a:r>
          </a:p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ru-RU" dirty="0">
                <a:solidFill>
                  <a:srgbClr val="00206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По заявлению родителей при наличии возможностей школы  </a:t>
            </a:r>
            <a:endParaRPr lang="ru-RU" dirty="0" smtClean="0">
              <a:solidFill>
                <a:srgbClr val="002060"/>
              </a:solidFill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ru-RU" sz="1800" dirty="0" smtClean="0">
                <a:solidFill>
                  <a:srgbClr val="00206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- </a:t>
            </a:r>
            <a:r>
              <a:rPr lang="ru-RU" sz="1800" dirty="0">
                <a:solidFill>
                  <a:srgbClr val="00206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изучение родного языка и родной литературы из числа языков народов РФ, государственных языков республик </a:t>
            </a:r>
            <a:r>
              <a:rPr lang="ru-RU" sz="1800" dirty="0" smtClean="0">
                <a:solidFill>
                  <a:srgbClr val="00206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РФ;</a:t>
            </a:r>
            <a:endParaRPr lang="ru-RU" sz="1800" dirty="0">
              <a:solidFill>
                <a:srgbClr val="002060"/>
              </a:solidFill>
              <a:effectLst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ru-RU" dirty="0">
                <a:solidFill>
                  <a:srgbClr val="00206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- и</a:t>
            </a:r>
            <a:r>
              <a:rPr lang="ru-RU" sz="1800" dirty="0">
                <a:solidFill>
                  <a:srgbClr val="00206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зучение второго иностранного </a:t>
            </a:r>
            <a:r>
              <a:rPr lang="ru-RU" sz="1800" dirty="0" smtClean="0">
                <a:solidFill>
                  <a:srgbClr val="00206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языка</a:t>
            </a:r>
            <a:endParaRPr lang="ru-RU" sz="1800" dirty="0">
              <a:solidFill>
                <a:srgbClr val="002060"/>
              </a:solidFill>
              <a:effectLst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ru-RU" sz="1800" dirty="0">
                <a:solidFill>
                  <a:srgbClr val="00206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Родители имеют право выбрать  один из учебных курсов или модулей учебных предметов «Основы религиозных культур и светской этики» (4 класс),  «Основы духовно-нравственной культуры народов России» </a:t>
            </a:r>
            <a:r>
              <a:rPr lang="ru-RU" sz="1800" dirty="0" smtClean="0">
                <a:solidFill>
                  <a:srgbClr val="00206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(5 </a:t>
            </a:r>
            <a:r>
              <a:rPr lang="ru-RU" sz="1800" dirty="0">
                <a:solidFill>
                  <a:srgbClr val="00206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класс)</a:t>
            </a:r>
          </a:p>
        </p:txBody>
      </p:sp>
    </p:spTree>
    <p:extLst>
      <p:ext uri="{BB962C8B-B14F-4D97-AF65-F5344CB8AC3E}">
        <p14:creationId xmlns:p14="http://schemas.microsoft.com/office/powerpoint/2010/main" xmlns="" val="97092463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1520" y="404664"/>
            <a:ext cx="7211144" cy="1143000"/>
          </a:xfrm>
        </p:spPr>
        <p:txBody>
          <a:bodyPr>
            <a:noAutofit/>
          </a:bodyPr>
          <a:lstStyle/>
          <a:p>
            <a:pPr algn="l">
              <a:defRPr/>
            </a:pPr>
            <a:r>
              <a:rPr lang="ru-RU" sz="2400" b="1" dirty="0" smtClean="0">
                <a:solidFill>
                  <a:srgbClr val="FF0000"/>
                </a:solidFill>
              </a:rPr>
              <a:t>КУДА РОДИТЕЛИ МОГУТ ОБРАТИТЬСЯ ЗА КОНСУЛЬТАЦИЕЙ ПО ВОПРОСАМ ВВЕДЕНИЯ ОБНОВЛЕННЫХ СТАНДАРТОВ? </a:t>
            </a:r>
            <a:br>
              <a:rPr lang="ru-RU" sz="2400" b="1" dirty="0" smtClean="0">
                <a:solidFill>
                  <a:srgbClr val="FF0000"/>
                </a:solidFill>
              </a:rPr>
            </a:br>
            <a:endParaRPr lang="ru-RU" sz="2400" b="1" dirty="0">
              <a:solidFill>
                <a:srgbClr val="FF0000"/>
              </a:solidFill>
            </a:endParaRPr>
          </a:p>
        </p:txBody>
      </p:sp>
      <p:pic>
        <p:nvPicPr>
          <p:cNvPr id="5" name="Picture 2" descr="G:\УПРАВЛЕНИЕ общего образования\Киселева\Лого МОК куZбасс (1)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884368" y="116632"/>
            <a:ext cx="1137173" cy="8096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xmlns="" id="{35E71E3A-262D-ADCF-D134-E04EAB49B6C2}"/>
              </a:ext>
            </a:extLst>
          </p:cNvPr>
          <p:cNvSpPr txBox="1"/>
          <p:nvPr/>
        </p:nvSpPr>
        <p:spPr>
          <a:xfrm>
            <a:off x="107504" y="1417638"/>
            <a:ext cx="8822214" cy="418576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indent="180340" algn="just">
              <a:lnSpc>
                <a:spcPct val="115000"/>
              </a:lnSpc>
              <a:spcAft>
                <a:spcPts val="1000"/>
              </a:spcAft>
            </a:pPr>
            <a:r>
              <a:rPr lang="ru-RU" sz="2000" dirty="0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ea typeface="Calibri" panose="020F0502020204030204" pitchFamily="34" charset="0"/>
                <a:cs typeface="Times New Roman" pitchFamily="18" charset="0"/>
              </a:rPr>
              <a:t>Заместитель директора по </a:t>
            </a:r>
            <a:r>
              <a:rPr lang="ru-RU" sz="2000" dirty="0" err="1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ea typeface="Calibri" panose="020F0502020204030204" pitchFamily="34" charset="0"/>
                <a:cs typeface="Times New Roman" pitchFamily="18" charset="0"/>
              </a:rPr>
              <a:t>УВР</a:t>
            </a:r>
            <a:r>
              <a:rPr lang="ru-RU" sz="2000" dirty="0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ea typeface="Calibri" panose="020F0502020204030204" pitchFamily="34" charset="0"/>
                <a:cs typeface="Times New Roman" pitchFamily="18" charset="0"/>
              </a:rPr>
              <a:t>  </a:t>
            </a:r>
            <a:r>
              <a:rPr lang="ru-RU" sz="2000" dirty="0" err="1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ea typeface="Calibri" panose="020F0502020204030204" pitchFamily="34" charset="0"/>
                <a:cs typeface="Times New Roman" pitchFamily="18" charset="0"/>
              </a:rPr>
              <a:t>Лыкашева</a:t>
            </a:r>
            <a:r>
              <a:rPr lang="ru-RU" sz="2000" dirty="0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ea typeface="Calibri" panose="020F0502020204030204" pitchFamily="34" charset="0"/>
                <a:cs typeface="Times New Roman" pitchFamily="18" charset="0"/>
              </a:rPr>
              <a:t> Алена Валерьевна, 89049669181</a:t>
            </a:r>
            <a:endParaRPr lang="ru-RU" sz="2000" dirty="0" smtClean="0">
              <a:solidFill>
                <a:schemeClr val="accent1">
                  <a:lumMod val="50000"/>
                </a:schemeClr>
              </a:solidFill>
              <a:latin typeface="Times New Roman" pitchFamily="18" charset="0"/>
              <a:ea typeface="Calibri" panose="020F0502020204030204" pitchFamily="34" charset="0"/>
              <a:cs typeface="Times New Roman" pitchFamily="18" charset="0"/>
            </a:endParaRPr>
          </a:p>
          <a:p>
            <a:pPr indent="180340" algn="just">
              <a:lnSpc>
                <a:spcPct val="115000"/>
              </a:lnSpc>
              <a:spcAft>
                <a:spcPts val="1000"/>
              </a:spcAft>
            </a:pPr>
            <a:r>
              <a:rPr lang="ru-RU" sz="2000" dirty="0" smtClean="0">
                <a:solidFill>
                  <a:schemeClr val="accent1">
                    <a:lumMod val="50000"/>
                  </a:schemeClr>
                </a:solidFill>
                <a:effectLst/>
                <a:latin typeface="Times New Roman" pitchFamily="18" charset="0"/>
                <a:ea typeface="Calibri" panose="020F0502020204030204" pitchFamily="34" charset="0"/>
                <a:cs typeface="Times New Roman" pitchFamily="18" charset="0"/>
              </a:rPr>
              <a:t>Администрация образовательной организации, где учится ребенок </a:t>
            </a:r>
            <a:r>
              <a:rPr lang="ru-RU" sz="2000" dirty="0" err="1" smtClean="0">
                <a:solidFill>
                  <a:schemeClr val="accent1">
                    <a:lumMod val="50000"/>
                  </a:schemeClr>
                </a:solidFill>
                <a:effectLst/>
                <a:latin typeface="Times New Roman" pitchFamily="18" charset="0"/>
                <a:ea typeface="Calibri" panose="020F0502020204030204" pitchFamily="34" charset="0"/>
                <a:cs typeface="Times New Roman" pitchFamily="18" charset="0"/>
              </a:rPr>
              <a:t>МБОУ</a:t>
            </a:r>
            <a:r>
              <a:rPr lang="ru-RU" sz="2000" dirty="0" smtClean="0">
                <a:solidFill>
                  <a:schemeClr val="accent1">
                    <a:lumMod val="50000"/>
                  </a:schemeClr>
                </a:solidFill>
                <a:effectLst/>
                <a:latin typeface="Times New Roman" pitchFamily="18" charset="0"/>
                <a:ea typeface="Calibri" panose="020F0502020204030204" pitchFamily="34" charset="0"/>
                <a:cs typeface="Times New Roman" pitchFamily="18" charset="0"/>
              </a:rPr>
              <a:t> «</a:t>
            </a:r>
            <a:r>
              <a:rPr lang="ru-RU" sz="2000" dirty="0" err="1" smtClean="0">
                <a:solidFill>
                  <a:schemeClr val="accent1">
                    <a:lumMod val="50000"/>
                  </a:schemeClr>
                </a:solidFill>
                <a:effectLst/>
                <a:latin typeface="Times New Roman" pitchFamily="18" charset="0"/>
                <a:ea typeface="Calibri" panose="020F0502020204030204" pitchFamily="34" charset="0"/>
                <a:cs typeface="Times New Roman" pitchFamily="18" charset="0"/>
              </a:rPr>
              <a:t>Бановская</a:t>
            </a:r>
            <a:r>
              <a:rPr lang="ru-RU" sz="2000" dirty="0" smtClean="0">
                <a:solidFill>
                  <a:schemeClr val="accent1">
                    <a:lumMod val="50000"/>
                  </a:schemeClr>
                </a:solidFill>
                <a:effectLst/>
                <a:latin typeface="Times New Roman" pitchFamily="18" charset="0"/>
                <a:ea typeface="Calibri" panose="020F0502020204030204" pitchFamily="34" charset="0"/>
                <a:cs typeface="Times New Roman" pitchFamily="18" charset="0"/>
              </a:rPr>
              <a:t> основная общеобразовательная школа» </a:t>
            </a:r>
            <a:r>
              <a:rPr lang="ru-RU" sz="2000" dirty="0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8(384) 46-31-3-26</a:t>
            </a:r>
            <a:endParaRPr lang="ru-RU" sz="2000" dirty="0" smtClean="0">
              <a:solidFill>
                <a:schemeClr val="accent1">
                  <a:lumMod val="50000"/>
                </a:schemeClr>
              </a:solidFill>
              <a:effectLst/>
              <a:latin typeface="Times New Roman" pitchFamily="18" charset="0"/>
              <a:ea typeface="Calibri" panose="020F0502020204030204" pitchFamily="34" charset="0"/>
              <a:cs typeface="Times New Roman" pitchFamily="18" charset="0"/>
            </a:endParaRPr>
          </a:p>
          <a:p>
            <a:pPr indent="180340" algn="just"/>
            <a:r>
              <a:rPr lang="ru-RU" sz="2000" dirty="0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ea typeface="Arial Unicode MS" pitchFamily="34" charset="-128"/>
                <a:cs typeface="Times New Roman" pitchFamily="18" charset="0"/>
              </a:rPr>
              <a:t>Управление образования администрации Крапивинского    муниципального округа </a:t>
            </a:r>
            <a:r>
              <a:rPr lang="ru-RU" sz="2000" dirty="0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ea typeface="Arial Unicode MS" pitchFamily="34" charset="-128"/>
                <a:cs typeface="Times New Roman" pitchFamily="18" charset="0"/>
              </a:rPr>
              <a:t>8</a:t>
            </a:r>
            <a:r>
              <a:rPr lang="ru-RU" sz="2000" dirty="0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ea typeface="Calibri" panose="020F0502020204030204" pitchFamily="34" charset="0"/>
                <a:cs typeface="Times New Roman" pitchFamily="18" charset="0"/>
              </a:rPr>
              <a:t>(</a:t>
            </a:r>
            <a:r>
              <a:rPr lang="ru-RU" sz="2000" dirty="0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ea typeface="Arial Unicode MS" pitchFamily="34" charset="-128"/>
                <a:cs typeface="Times New Roman" pitchFamily="18" charset="0"/>
              </a:rPr>
              <a:t>38446)22-2-36</a:t>
            </a:r>
            <a:endParaRPr lang="ru-RU" sz="2000" dirty="0">
              <a:solidFill>
                <a:schemeClr val="accent1">
                  <a:lumMod val="50000"/>
                </a:schemeClr>
              </a:solidFill>
              <a:latin typeface="Times New Roman" pitchFamily="18" charset="0"/>
              <a:ea typeface="Arial Unicode MS" pitchFamily="34" charset="-128"/>
              <a:cs typeface="Times New Roman" pitchFamily="18" charset="0"/>
            </a:endParaRPr>
          </a:p>
          <a:p>
            <a:pPr lvl="0" indent="180340" algn="just"/>
            <a:r>
              <a:rPr lang="ru-RU" sz="2000" dirty="0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ea typeface="Calibri" panose="020F0502020204030204" pitchFamily="34" charset="0"/>
                <a:cs typeface="Times New Roman" pitchFamily="18" charset="0"/>
              </a:rPr>
              <a:t>МБУ ДПО «</a:t>
            </a:r>
            <a:r>
              <a:rPr lang="ru-RU" sz="2000" dirty="0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ea typeface="Calibri" panose="020F0502020204030204" pitchFamily="34" charset="0"/>
                <a:cs typeface="Times New Roman" pitchFamily="18" charset="0"/>
              </a:rPr>
              <a:t>Информационно – методический центр </a:t>
            </a:r>
            <a:r>
              <a:rPr lang="ru-RU" sz="2000" dirty="0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ea typeface="Calibri" panose="020F0502020204030204" pitchFamily="34" charset="0"/>
                <a:cs typeface="Times New Roman" pitchFamily="18" charset="0"/>
              </a:rPr>
              <a:t>Крапивинского муниципального округа» </a:t>
            </a:r>
            <a:r>
              <a:rPr lang="ru-RU" sz="2000" dirty="0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ea typeface="Arial Unicode MS" pitchFamily="34" charset="-128"/>
                <a:cs typeface="Times New Roman" pitchFamily="18" charset="0"/>
              </a:rPr>
              <a:t>8</a:t>
            </a:r>
            <a:r>
              <a:rPr lang="ru-RU" sz="2000" dirty="0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ea typeface="Calibri" panose="020F0502020204030204" pitchFamily="34" charset="0"/>
                <a:cs typeface="Times New Roman" pitchFamily="18" charset="0"/>
              </a:rPr>
              <a:t>(</a:t>
            </a:r>
            <a:r>
              <a:rPr lang="ru-RU" sz="2000" dirty="0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ea typeface="Arial Unicode MS" pitchFamily="34" charset="-128"/>
                <a:cs typeface="Times New Roman" pitchFamily="18" charset="0"/>
              </a:rPr>
              <a:t>38446)21-1-22</a:t>
            </a:r>
            <a:r>
              <a:rPr lang="ru-RU" sz="2000" dirty="0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ea typeface="Arial Unicode MS" pitchFamily="34" charset="-128"/>
                <a:cs typeface="Times New Roman" pitchFamily="18" charset="0"/>
              </a:rPr>
              <a:t>, </a:t>
            </a:r>
            <a:r>
              <a:rPr lang="ru-RU" sz="2000" dirty="0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ea typeface="Arial Unicode MS" pitchFamily="34" charset="-128"/>
                <a:cs typeface="Times New Roman" pitchFamily="18" charset="0"/>
              </a:rPr>
              <a:t>8(</a:t>
            </a:r>
            <a:r>
              <a:rPr lang="ru-RU" sz="2000" dirty="0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ea typeface="Arial Unicode MS" pitchFamily="34" charset="-128"/>
                <a:cs typeface="Times New Roman" pitchFamily="18" charset="0"/>
              </a:rPr>
              <a:t>38446)22-8-02</a:t>
            </a:r>
            <a:r>
              <a:rPr lang="ru-RU" sz="2000" dirty="0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ea typeface="Arial Unicode MS" pitchFamily="34" charset="-128"/>
                <a:cs typeface="Times New Roman" pitchFamily="18" charset="0"/>
              </a:rPr>
              <a:t>, </a:t>
            </a:r>
            <a:r>
              <a:rPr lang="ru-RU" sz="2000" dirty="0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ea typeface="Arial Unicode MS" pitchFamily="34" charset="-128"/>
                <a:cs typeface="Times New Roman" pitchFamily="18" charset="0"/>
              </a:rPr>
              <a:t>8(</a:t>
            </a:r>
            <a:r>
              <a:rPr lang="ru-RU" sz="2000" dirty="0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ea typeface="Arial Unicode MS" pitchFamily="34" charset="-128"/>
                <a:cs typeface="Times New Roman" pitchFamily="18" charset="0"/>
              </a:rPr>
              <a:t>38446)22-1-47</a:t>
            </a:r>
            <a:endParaRPr lang="ru-RU" sz="2000" dirty="0" smtClean="0">
              <a:solidFill>
                <a:schemeClr val="accent1">
                  <a:lumMod val="50000"/>
                </a:schemeClr>
              </a:solidFill>
              <a:latin typeface="Times New Roman" pitchFamily="18" charset="0"/>
              <a:ea typeface="Arial Unicode MS" pitchFamily="34" charset="-128"/>
              <a:cs typeface="Times New Roman" pitchFamily="18" charset="0"/>
            </a:endParaRPr>
          </a:p>
          <a:p>
            <a:pPr marL="177800" indent="1588" algn="just">
              <a:lnSpc>
                <a:spcPct val="115000"/>
              </a:lnSpc>
              <a:spcAft>
                <a:spcPts val="1000"/>
              </a:spcAft>
            </a:pPr>
            <a:r>
              <a:rPr lang="ru-RU" sz="2000" dirty="0" smtClean="0">
                <a:solidFill>
                  <a:schemeClr val="accent1">
                    <a:lumMod val="50000"/>
                  </a:schemeClr>
                </a:solidFill>
                <a:effectLst/>
                <a:latin typeface="Times New Roman" pitchFamily="18" charset="0"/>
                <a:ea typeface="Calibri" panose="020F0502020204030204" pitchFamily="34" charset="0"/>
                <a:cs typeface="Times New Roman" pitchFamily="18" charset="0"/>
              </a:rPr>
              <a:t>Министерство образования Кузбасса (управление общего образования и воспитания телефон </a:t>
            </a:r>
            <a:r>
              <a:rPr lang="ru-RU" sz="2000" dirty="0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ea typeface="Calibri" panose="020F0502020204030204" pitchFamily="34" charset="0"/>
                <a:cs typeface="Times New Roman" pitchFamily="18" charset="0"/>
              </a:rPr>
              <a:t>8(</a:t>
            </a:r>
            <a:r>
              <a:rPr lang="ru-RU" sz="2000" dirty="0" smtClean="0">
                <a:solidFill>
                  <a:schemeClr val="accent1">
                    <a:lumMod val="50000"/>
                  </a:schemeClr>
                </a:solidFill>
                <a:effectLst/>
                <a:latin typeface="Times New Roman" pitchFamily="18" charset="0"/>
                <a:ea typeface="Calibri" panose="020F0502020204030204" pitchFamily="34" charset="0"/>
                <a:cs typeface="Times New Roman" pitchFamily="18" charset="0"/>
              </a:rPr>
              <a:t>3842</a:t>
            </a:r>
            <a:r>
              <a:rPr lang="ru-RU" sz="2000" dirty="0" smtClean="0">
                <a:solidFill>
                  <a:schemeClr val="accent1">
                    <a:lumMod val="50000"/>
                  </a:schemeClr>
                </a:solidFill>
                <a:effectLst/>
                <a:latin typeface="Times New Roman" pitchFamily="18" charset="0"/>
                <a:ea typeface="Calibri" panose="020F0502020204030204" pitchFamily="34" charset="0"/>
                <a:cs typeface="Times New Roman" pitchFamily="18" charset="0"/>
              </a:rPr>
              <a:t>) 36-37-29</a:t>
            </a:r>
          </a:p>
          <a:p>
            <a:pPr marL="177800" algn="just">
              <a:lnSpc>
                <a:spcPct val="115000"/>
              </a:lnSpc>
              <a:spcAft>
                <a:spcPts val="1000"/>
              </a:spcAft>
            </a:pPr>
            <a:r>
              <a:rPr lang="ru-RU" sz="2000" dirty="0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ea typeface="Calibri" panose="020F0502020204030204" pitchFamily="34" charset="0"/>
                <a:cs typeface="Times New Roman" pitchFamily="18" charset="0"/>
              </a:rPr>
              <a:t>Кузбасский региональный институт повышения квалификации и переподготовки работников образования телефон </a:t>
            </a:r>
            <a:r>
              <a:rPr lang="ru-RU" sz="2000" dirty="0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ea typeface="Calibri" panose="020F0502020204030204" pitchFamily="34" charset="0"/>
                <a:cs typeface="Times New Roman" pitchFamily="18" charset="0"/>
              </a:rPr>
              <a:t>8(3842</a:t>
            </a:r>
            <a:r>
              <a:rPr lang="ru-RU" sz="2000" dirty="0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ea typeface="Calibri" panose="020F0502020204030204" pitchFamily="34" charset="0"/>
                <a:cs typeface="Times New Roman" pitchFamily="18" charset="0"/>
              </a:rPr>
              <a:t>) 31-15-86</a:t>
            </a:r>
            <a:endParaRPr lang="ru-RU" sz="2000" dirty="0">
              <a:solidFill>
                <a:schemeClr val="accent1">
                  <a:lumMod val="50000"/>
                </a:schemeClr>
              </a:solidFill>
              <a:effectLst/>
              <a:latin typeface="Times New Roman" pitchFamily="18" charset="0"/>
              <a:ea typeface="Calibri" panose="020F0502020204030204" pitchFamily="34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062953871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1185</TotalTime>
  <Words>704</Words>
  <Application>Microsoft Office PowerPoint</Application>
  <PresentationFormat>Экран (4:3)</PresentationFormat>
  <Paragraphs>110</Paragraphs>
  <Slides>11</Slides>
  <Notes>4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11</vt:i4>
      </vt:variant>
    </vt:vector>
  </HeadingPairs>
  <TitlesOfParts>
    <vt:vector size="12" baseType="lpstr">
      <vt:lpstr>Тема Office</vt:lpstr>
      <vt:lpstr>  ПРОСТО  О ВВЕДЕНИИ ОБНОВЛЕННЫХ  ФЕДЕРАЛЬНЫХ ГОСУДАРСТВЕННЫХ ОБРАЗОВАТЕЛЬНЫХ СТАНДАРТАХ  НАЧАЛЬНОГО ОБЩЕГО  И ОСНОВНОГО ОБЩЕГО ОБРАЗОВАНИЯ   (ИНФОРМАЦИЯ ДЛЯ РОДИТЕЛЕЙ)</vt:lpstr>
      <vt:lpstr>  КАКИЕ ЕСТЬ НОРМАТИВНЫЕ ОСНОВАНИЯ  ДЛЯ ПЕРЕХОДА НА ОБНОВЛЕННЫЕ ФГОС?   </vt:lpstr>
      <vt:lpstr>Слайд 3</vt:lpstr>
      <vt:lpstr>Слайд 4</vt:lpstr>
      <vt:lpstr>ЧЕМ ОБНОВЛЁННЫЕ ФГОС ЛУЧШЕ?</vt:lpstr>
      <vt:lpstr>КАКОВЫ  ЦЕЛИ ОБНОВЛЁННЫХ ФГОС?</vt:lpstr>
      <vt:lpstr>КАКИЕ  ЕЩЕ ВОЗМОЖНОСТИ ЕСТЬ  ДЛЯ ОБУЧАЮЩИХСЯ?</vt:lpstr>
      <vt:lpstr>КАКИЕ  ТРЕБОВАНИЯ К РЕЗУЛЬТАТАМ ОБУЧЕНИЯ?</vt:lpstr>
      <vt:lpstr>Слайд 9</vt:lpstr>
      <vt:lpstr>КАК РОДИТЕЛИ УЧАЩИХСЯ СМОГУТ УЧАСТВОВАТЬ  В ОРГАНИЗАЦИИ ОБРАЗОВАТЕЛЬНОГО ПРОЦЕССА? </vt:lpstr>
      <vt:lpstr>КУДА РОДИТЕЛИ МОГУТ ОБРАТИТЬСЯ ЗА КОНСУЛЬТАЦИЕЙ ПО ВОПРОСАМ ВВЕДЕНИЯ ОБНОВЛЕННЫХ СТАНДАРТОВ?  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Гераськина</dc:creator>
  <cp:lastModifiedBy>Алёнушка</cp:lastModifiedBy>
  <cp:revision>71</cp:revision>
  <cp:lastPrinted>2022-02-16T07:13:13Z</cp:lastPrinted>
  <dcterms:created xsi:type="dcterms:W3CDTF">2022-02-14T02:56:54Z</dcterms:created>
  <dcterms:modified xsi:type="dcterms:W3CDTF">2022-06-29T14:02:48Z</dcterms:modified>
</cp:coreProperties>
</file>